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5" r:id="rId4"/>
    <p:sldId id="264" r:id="rId5"/>
    <p:sldId id="274" r:id="rId6"/>
    <p:sldId id="273" r:id="rId7"/>
    <p:sldId id="276" r:id="rId8"/>
    <p:sldId id="272" r:id="rId9"/>
    <p:sldId id="271" r:id="rId10"/>
    <p:sldId id="270" r:id="rId11"/>
    <p:sldId id="269" r:id="rId12"/>
    <p:sldId id="268" r:id="rId13"/>
    <p:sldId id="267" r:id="rId14"/>
    <p:sldId id="266" r:id="rId15"/>
    <p:sldId id="263" r:id="rId16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6" autoAdjust="0"/>
    <p:restoredTop sz="94434" autoAdjust="0"/>
  </p:normalViewPr>
  <p:slideViewPr>
    <p:cSldViewPr snapToGrid="0">
      <p:cViewPr varScale="1">
        <p:scale>
          <a:sx n="110" d="100"/>
          <a:sy n="110" d="100"/>
        </p:scale>
        <p:origin x="168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942"/>
    </p:cViewPr>
  </p:sorterViewPr>
  <p:notesViewPr>
    <p:cSldViewPr snapToGrid="0">
      <p:cViewPr varScale="1">
        <p:scale>
          <a:sx n="54" d="100"/>
          <a:sy n="54" d="100"/>
        </p:scale>
        <p:origin x="279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3D0E3-C4A8-468C-881E-593B44B4C6A0}" type="datetimeFigureOut">
              <a:rPr lang="cs-CZ" smtClean="0"/>
              <a:t>23.09.2020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80E50-0011-4DED-A607-C498CF573B6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5779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2A50F-D618-4A60-83C0-B5C56A2E311F}" type="datetimeFigureOut">
              <a:rPr lang="cs-CZ" smtClean="0"/>
              <a:t>23.09.2020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FEC0A-5086-4570-AB7B-BDFB07BA14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749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9670-6422-4185-BA01-18878B297533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6451-7F38-44EE-9694-F0A52E9B87E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3685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C3B4A-F70C-490F-84FA-0C9F857A3A0E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11508-4FE9-4B91-9962-271D6DB93FA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808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A3298-CEF8-4528-A061-5F6F42D36A83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509A0-FA6F-48D7-99DF-847729C8154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5052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3E14A-345E-4DC3-A6C5-5BBA1E716FBB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7DE96-21F1-4470-A899-AA6009CA0D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05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514FB-3081-44D9-B8C9-6462ECAC87C0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EA2A1-517B-4548-A278-1C8C46A1D0C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2119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3FB9E-642F-4CB9-8051-0C0E51714A82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30576-909D-4C0F-9A93-1358EEB7E3F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909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3BE75-8847-45DA-9867-13B4FCD735E8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57168-BE63-4C92-B003-C7D46CCFA5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65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E58FC-FAC0-4867-991D-D559FCC17447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15C35-F5EA-4914-A277-21319ED16C2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2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AF346-336F-4647-9FC2-4D703D0FCA86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0AE46-5A1E-4AD6-91B9-1A881CB641D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81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FC86E-4045-4273-B7DD-F3885C761F44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87718-E909-4484-9C30-35DBC120D4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657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D5D1C-F464-4865-A034-DEB37DB6380D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777FA-F13A-4877-ADF2-F70D87062C6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088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7DB257-E697-434F-B402-70C179CD2300}" type="datetimeFigureOut">
              <a:rPr lang="cs-CZ"/>
              <a:pPr>
                <a:defRPr/>
              </a:pPr>
              <a:t>23.09.2020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A2BBB4-12DF-4F00-890B-67F982AD4E5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konickova@tc.cz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fancova@tc.cz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0" y="4972050"/>
            <a:ext cx="9144000" cy="1257301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sz="3200" dirty="0">
                <a:solidFill>
                  <a:schemeClr val="bg1"/>
                </a:solidFill>
                <a:latin typeface="+mn-lt"/>
              </a:rPr>
              <a:t>Možnosti podpory českých agentur a zastoupení v Bruselu při podávání projektů mezinárodní </a:t>
            </a:r>
            <a:r>
              <a:rPr lang="cs-CZ" sz="3200" dirty="0" smtClean="0">
                <a:solidFill>
                  <a:schemeClr val="bg1"/>
                </a:solidFill>
                <a:latin typeface="+mn-lt"/>
              </a:rPr>
              <a:t>spolupráce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100013" y="6372225"/>
            <a:ext cx="8929687" cy="458757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Autor: Lubor Zelený, Jiří Sedlák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Stáž v CZELO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633926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Seed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(ESA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Zapojena minimálně v 10 projektech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, EK používá závěry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projektů jako podklad k rozhodování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Témata: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Nové šlechtitelské techniky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Sklizňové technologie včetně robotiky</a:t>
            </a:r>
          </a:p>
          <a:p>
            <a:pPr lvl="1"/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Crop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booster – hnojiva s vysokým efektem na sklizeň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Využití malých robotů pro kultivace zemědělských ploch vzhledem k zákazu herbicidů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Výroba osiva a sadby pro organické systémy</a:t>
            </a:r>
          </a:p>
        </p:txBody>
      </p:sp>
    </p:spTree>
    <p:extLst>
      <p:ext uri="{BB962C8B-B14F-4D97-AF65-F5344CB8AC3E}">
        <p14:creationId xmlns:p14="http://schemas.microsoft.com/office/powerpoint/2010/main" val="284578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Stáž v CZELO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633926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Breeding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Techniques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Platform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(NBT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Prosazování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zájmů o praktickém využití nových šlechtitelských technik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Jedná se o zájmovou skupinu lobující za prosazení jednoduššího procesu povolení rostlin vyšlechtěných novými postupy</a:t>
            </a:r>
          </a:p>
        </p:txBody>
      </p:sp>
    </p:spTree>
    <p:extLst>
      <p:ext uri="{BB962C8B-B14F-4D97-AF65-F5344CB8AC3E}">
        <p14:creationId xmlns:p14="http://schemas.microsoft.com/office/powerpoint/2010/main" val="50307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Stáž v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CZELO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633926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EIP AGRI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Agricultural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Partnership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Agricultural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Productivity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Zaměřuje se na aplikovaný výzkum v zemědělství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Zavedení správné zemědělské praxe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Ověření funkčnosti vybraných opatření v regionech (například několik sousedních států)</a:t>
            </a:r>
          </a:p>
          <a:p>
            <a:pPr lvl="1"/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Výzvy jsou označovány zkratkou EIP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Lze žádat o podporu i v rámci národních kol soutěží (v ČR je tato obálka pod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Programem Rozvoje Venkova,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obálka M16)</a:t>
            </a:r>
          </a:p>
        </p:txBody>
      </p:sp>
    </p:spTree>
    <p:extLst>
      <p:ext uri="{BB962C8B-B14F-4D97-AF65-F5344CB8AC3E}">
        <p14:creationId xmlns:p14="http://schemas.microsoft.com/office/powerpoint/2010/main" val="230686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Farm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Fork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strategie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633926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Hlavní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okruhy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témat do budoucna: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Udržitelná produkce potravin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Udržitelné zpracování a distribuce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potravin</a:t>
            </a:r>
          </a:p>
          <a:p>
            <a:pPr marL="0" indent="0">
              <a:buNone/>
            </a:pP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Zkrácení logistických řetězců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Udržitelná spotřeba potravin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Zamezení ztrát a odpadů z potravin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01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Green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eal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633926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Hlavní okruhy témat: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snížit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do roku 2030 používání chemických pesticidů a omezit související rizika o 50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%,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snížit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ztrátu živin minimálně o 50 %, aniž by docházelo ke snižování úrodnosti půdy, 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snížit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do roku 2030 používání hnojiv alespoň o 20 %, 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roku 2030 využívat nejméně 25 % zemědělské půdy v EU k ekologickému zemědělství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68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599" y="914400"/>
            <a:ext cx="8715376" cy="2444116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Děkuji Vám za pozornost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17587" y="3358516"/>
            <a:ext cx="7137400" cy="1285241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Poděkování / zdroje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85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úvodem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270964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Bez zahraničních kontaktů není možné se ucházet o mezinárodní granty</a:t>
            </a: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Možnosti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podpory v ČR</a:t>
            </a: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Možnosti podpory v Bruselu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Nové strategie výzkumu v zemědělství</a:t>
            </a: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Brusel – centrum dění v EU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633926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 Bruselu se nachází sídla a zastoupení většiny mezinárodních i významných národních institucí</a:t>
            </a: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Pro zemědělský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VaV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sektor jsou zajímavé např.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EU Komise a DG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i DG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Inovation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EuropaBio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Agricultural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biotechnology),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Seed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(ESA), New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Breeding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Techniques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Platform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(NBT),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Agricultural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Partnership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(EIP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Agri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) a mnoho jiných</a:t>
            </a:r>
          </a:p>
        </p:txBody>
      </p:sp>
    </p:spTree>
    <p:extLst>
      <p:ext uri="{BB962C8B-B14F-4D97-AF65-F5344CB8AC3E}">
        <p14:creationId xmlns:p14="http://schemas.microsoft.com/office/powerpoint/2010/main" val="230981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Možnosti podpory z ČR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633926"/>
            <a:ext cx="8117536" cy="4709724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TC AV ČR – hlavní styčná kancelář ČR pro řešení otázek mezinárodních grantů s hlavní podporou programu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2020 a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Europe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Hlavní kontaktní osoba Ing. Naďa Koníčková</a:t>
            </a: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konickova@tc.cz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TC AV zajišťuje provoz své styčné kanceláře v Bruselu s názvem CZELO </a:t>
            </a:r>
          </a:p>
        </p:txBody>
      </p:sp>
    </p:spTree>
    <p:extLst>
      <p:ext uri="{BB962C8B-B14F-4D97-AF65-F5344CB8AC3E}">
        <p14:creationId xmlns:p14="http://schemas.microsoft.com/office/powerpoint/2010/main" val="290355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Možnosti podpory v Bruselu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424376"/>
            <a:ext cx="826236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Hlavní partner CZELO – Czech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Liaision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Office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Vedoucí kanceláře Denisa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Fančová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Kontakt: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fancova@tc.cz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Hlavní činnosti: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Informační podpora 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Kontakty na klíčové osoby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Zprostředkování schůzek se zástupci institucí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Podpora při jednání s partnery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Uspořádání partnerských burz na specifické téma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Vyhledání neveřejných tematických partnerských burz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Krátkodobé i dlouhodobé stáže</a:t>
            </a:r>
          </a:p>
        </p:txBody>
      </p:sp>
    </p:spTree>
    <p:extLst>
      <p:ext uri="{BB962C8B-B14F-4D97-AF65-F5344CB8AC3E}">
        <p14:creationId xmlns:p14="http://schemas.microsoft.com/office/powerpoint/2010/main" val="298275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Stáž v CZELO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633926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Vyplatí se spolupracovat s nejlepšími</a:t>
            </a: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Nejúspěšnější a nejaktivnější organizace v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2020 v zemědělství:</a:t>
            </a: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Wageningen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University,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Holandsko</a:t>
            </a:r>
          </a:p>
          <a:p>
            <a:pPr lvl="1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ENEA, Itálie (aplikovaný zemědělský výzkum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Italian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National Agency for New Technologies, Energy and Sustainable Economic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Developmen</a:t>
            </a:r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t)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INRA, Francie</a:t>
            </a:r>
          </a:p>
          <a:p>
            <a:pPr lvl="1"/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Instituto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Valenciano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Investigaciones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Agrarias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Španělsko</a:t>
            </a: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75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Stáž v CZELO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633926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Vše zaměřeno na zemědělství</a:t>
            </a: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DG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Řeší otázky zemědělské politiky a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dotační podpory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zemědělství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Včetně infrastruktury pro zemědělství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Silně přihlíží k poznatkům získaným řešením projektů EU výzkumného formátu (Rámcové programy,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Podpora inovací v zemědělství (zvýšení efektivity)</a:t>
            </a:r>
          </a:p>
        </p:txBody>
      </p:sp>
    </p:spTree>
    <p:extLst>
      <p:ext uri="{BB962C8B-B14F-4D97-AF65-F5344CB8AC3E}">
        <p14:creationId xmlns:p14="http://schemas.microsoft.com/office/powerpoint/2010/main" val="381407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Stáž v CZELO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270964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DG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 oblasti ovoce doporučeno prohloubit spolupráci s EUFRIN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Fruit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Institutes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etwork)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při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řešení otázek za ovoce v EU se na ně obrací ke konzultaci)</a:t>
            </a:r>
          </a:p>
          <a:p>
            <a:pPr lvl="1"/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Hledání nových směrů výzkumu v ovocnářství</a:t>
            </a:r>
          </a:p>
          <a:p>
            <a:pPr lvl="1"/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Šlechtění na rezistence k biotickým a abiotickým vlivům, biologická ochrana,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mikrobiomy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 spolupráci s medicínou a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farmaceutikou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Spolupráce při zpracování a sdílení „Big data“ a open data i vzhledem k GWAS studiím</a:t>
            </a:r>
          </a:p>
          <a:p>
            <a:pPr lvl="1"/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Zaměřit se na spolupráci s lídry výzkumu –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Wageningen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University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Zaměřit se na mise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CO2 neutrální města, zdravá půda a léčba dětské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rakoviny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5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19709" y="46469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Stáž v CZELO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719709" y="1633926"/>
            <a:ext cx="8117536" cy="4452549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Agricultural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biotechnology (</a:t>
            </a:r>
            <a:r>
              <a:rPr lang="cs-CZ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EuropaBio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Výzkumné otázky: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Pesticidy a jejich zvažovaný zákaz použití v zemědělství</a:t>
            </a:r>
          </a:p>
          <a:p>
            <a:pPr lvl="1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Použití nových šlechtitelských technik a produktů na jejich bázi</a:t>
            </a:r>
          </a:p>
        </p:txBody>
      </p:sp>
    </p:spTree>
    <p:extLst>
      <p:ext uri="{BB962C8B-B14F-4D97-AF65-F5344CB8AC3E}">
        <p14:creationId xmlns:p14="http://schemas.microsoft.com/office/powerpoint/2010/main" val="218598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1 [režim kompatibility]" id="{4DBC2B41-EAD2-435C-8958-385EF01D76DB}" vid="{BADC01F2-3730-42F6-9FF1-FB49665B2E37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Prezentace_1</Template>
  <TotalTime>310</TotalTime>
  <Words>687</Words>
  <Application>Microsoft Office PowerPoint</Application>
  <PresentationFormat>Předvádění na obrazovce (4:3)</PresentationFormat>
  <Paragraphs>104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Motiv Office</vt:lpstr>
      <vt:lpstr>Možnosti podpory českých agentur a zastoupení v Bruselu při podávání projektů mezinárodní spolupráce</vt:lpstr>
      <vt:lpstr>úvodem</vt:lpstr>
      <vt:lpstr>Brusel – centrum dění v EU</vt:lpstr>
      <vt:lpstr>Možnosti podpory z ČR</vt:lpstr>
      <vt:lpstr>Možnosti podpory v Bruselu</vt:lpstr>
      <vt:lpstr>Stáž v CZELO</vt:lpstr>
      <vt:lpstr>Stáž v CZELO</vt:lpstr>
      <vt:lpstr>Stáž v CZELO</vt:lpstr>
      <vt:lpstr>Stáž v CZELO</vt:lpstr>
      <vt:lpstr>Stáž v CZELO</vt:lpstr>
      <vt:lpstr>Stáž v CZELO</vt:lpstr>
      <vt:lpstr>Stáž v CZELO</vt:lpstr>
      <vt:lpstr>Farm to Fork strategie</vt:lpstr>
      <vt:lpstr>Green Deal</vt:lpstr>
      <vt:lpstr>Děkuji Vám za pozornost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Katka</dc:creator>
  <cp:lastModifiedBy>SEDLÁK Jiří, Ing. Ph.D.</cp:lastModifiedBy>
  <cp:revision>42</cp:revision>
  <dcterms:created xsi:type="dcterms:W3CDTF">2017-03-23T07:57:27Z</dcterms:created>
  <dcterms:modified xsi:type="dcterms:W3CDTF">2020-09-23T08:05:21Z</dcterms:modified>
</cp:coreProperties>
</file>