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6" r:id="rId1"/>
    <p:sldMasterId id="2147483748" r:id="rId2"/>
  </p:sldMasterIdLst>
  <p:notesMasterIdLst>
    <p:notesMasterId r:id="rId18"/>
  </p:notesMasterIdLst>
  <p:handoutMasterIdLst>
    <p:handoutMasterId r:id="rId19"/>
  </p:handoutMasterIdLst>
  <p:sldIdLst>
    <p:sldId id="406" r:id="rId3"/>
    <p:sldId id="435" r:id="rId4"/>
    <p:sldId id="434" r:id="rId5"/>
    <p:sldId id="443" r:id="rId6"/>
    <p:sldId id="437" r:id="rId7"/>
    <p:sldId id="439" r:id="rId8"/>
    <p:sldId id="441" r:id="rId9"/>
    <p:sldId id="442" r:id="rId10"/>
    <p:sldId id="438" r:id="rId11"/>
    <p:sldId id="426" r:id="rId12"/>
    <p:sldId id="444" r:id="rId13"/>
    <p:sldId id="423" r:id="rId14"/>
    <p:sldId id="430" r:id="rId15"/>
    <p:sldId id="445" r:id="rId16"/>
    <p:sldId id="405" r:id="rId17"/>
  </p:sldIdLst>
  <p:sldSz cx="9144000" cy="6858000" type="screen4x3"/>
  <p:notesSz cx="6735763" cy="9866313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7">
          <p15:clr>
            <a:srgbClr val="A4A3A4"/>
          </p15:clr>
        </p15:guide>
        <p15:guide id="2" pos="212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542"/>
    <a:srgbClr val="FFCC00"/>
    <a:srgbClr val="B4B4B4"/>
    <a:srgbClr val="72CE9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Střední styl 2 – zvýraznění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74C1A8A3-306A-4EB7-A6B1-4F7E0EB9C5D6}" styleName="Střední styl 3 – zvýraznění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35758FB7-9AC5-4552-8A53-C91805E547FA}" styleName="Styl s motivem 1 – zvýraznění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327F97BB-C833-4FB7-BDE5-3F7075034690}" styleName="Styl s motivem 2 – zvýraznění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940675A-B579-460E-94D1-54222C63F5DA}" styleName="Bez stylu, mřížka tabulky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8558" autoAdjust="0"/>
  </p:normalViewPr>
  <p:slideViewPr>
    <p:cSldViewPr>
      <p:cViewPr>
        <p:scale>
          <a:sx n="100" d="100"/>
          <a:sy n="100" d="100"/>
        </p:scale>
        <p:origin x="1836" y="-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1" d="100"/>
          <a:sy n="81" d="100"/>
        </p:scale>
        <p:origin x="4008" y="90"/>
      </p:cViewPr>
      <p:guideLst>
        <p:guide orient="horz" pos="3107"/>
        <p:guide pos="212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3"/>
            <a:ext cx="2919227" cy="494240"/>
          </a:xfrm>
          <a:prstGeom prst="rect">
            <a:avLst/>
          </a:prstGeom>
        </p:spPr>
        <p:txBody>
          <a:bodyPr vert="horz" lIns="90847" tIns="45424" rIns="90847" bIns="45424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r>
              <a:rPr lang="cs-CZ"/>
              <a:t>LTI17006</a:t>
            </a:r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15460" y="3"/>
            <a:ext cx="2919227" cy="494240"/>
          </a:xfrm>
          <a:prstGeom prst="rect">
            <a:avLst/>
          </a:prstGeom>
        </p:spPr>
        <p:txBody>
          <a:bodyPr vert="horz" lIns="90847" tIns="45424" rIns="90847" bIns="45424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223C31B2-8DB2-4071-B747-51130960657B}" type="datetime1">
              <a:rPr lang="cs-CZ" smtClean="0"/>
              <a:t>14.09.2020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9369768"/>
            <a:ext cx="2919227" cy="494240"/>
          </a:xfrm>
          <a:prstGeom prst="rect">
            <a:avLst/>
          </a:prstGeom>
        </p:spPr>
        <p:txBody>
          <a:bodyPr vert="horz" lIns="90847" tIns="45424" rIns="90847" bIns="45424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15460" y="9369768"/>
            <a:ext cx="2919227" cy="494240"/>
          </a:xfrm>
          <a:prstGeom prst="rect">
            <a:avLst/>
          </a:prstGeom>
        </p:spPr>
        <p:txBody>
          <a:bodyPr vert="horz" lIns="90847" tIns="45424" rIns="90847" bIns="45424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42963AB3-1F44-4270-A99C-E3FCD24E833D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75447441"/>
      </p:ext>
    </p:extLst>
  </p:cSld>
  <p:clrMap bg1="lt1" tx1="dk1" bg2="lt2" tx2="dk2" accent1="accent1" accent2="accent2" accent3="accent3" accent4="accent4" accent5="accent5" accent6="accent6" hlink="hlink" folHlink="folHlink"/>
  <p:hf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3"/>
            <a:ext cx="2919227" cy="494240"/>
          </a:xfrm>
          <a:prstGeom prst="rect">
            <a:avLst/>
          </a:prstGeom>
        </p:spPr>
        <p:txBody>
          <a:bodyPr vert="horz" lIns="90847" tIns="45424" rIns="90847" bIns="45424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r>
              <a:rPr lang="cs-CZ"/>
              <a:t>LTI17006</a:t>
            </a:r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15460" y="3"/>
            <a:ext cx="2919227" cy="494240"/>
          </a:xfrm>
          <a:prstGeom prst="rect">
            <a:avLst/>
          </a:prstGeom>
        </p:spPr>
        <p:txBody>
          <a:bodyPr vert="horz" lIns="90847" tIns="45424" rIns="90847" bIns="45424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2C575E62-5715-447B-806F-5EF42590A310}" type="datetime1">
              <a:rPr lang="cs-CZ" smtClean="0"/>
              <a:t>14.09.2020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847" tIns="45424" rIns="90847" bIns="45424" rtlCol="0" anchor="ctr"/>
          <a:lstStyle/>
          <a:p>
            <a:pPr lvl="0"/>
            <a:endParaRPr lang="cs-CZ" noProof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73254" y="4686037"/>
            <a:ext cx="5389256" cy="4441227"/>
          </a:xfrm>
          <a:prstGeom prst="rect">
            <a:avLst/>
          </a:prstGeom>
        </p:spPr>
        <p:txBody>
          <a:bodyPr vert="horz" lIns="90847" tIns="45424" rIns="90847" bIns="45424" rtlCol="0">
            <a:normAutofit/>
          </a:bodyPr>
          <a:lstStyle/>
          <a:p>
            <a:pPr lvl="0"/>
            <a:r>
              <a:rPr lang="cs-CZ" noProof="0"/>
              <a:t>Klepnutím lze upravit styly předlohy textu.</a:t>
            </a:r>
          </a:p>
          <a:p>
            <a:pPr lvl="1"/>
            <a:r>
              <a:rPr lang="cs-CZ" noProof="0"/>
              <a:t>Druhá úroveň</a:t>
            </a:r>
          </a:p>
          <a:p>
            <a:pPr lvl="2"/>
            <a:r>
              <a:rPr lang="cs-CZ" noProof="0"/>
              <a:t>Třetí úroveň</a:t>
            </a:r>
          </a:p>
          <a:p>
            <a:pPr lvl="3"/>
            <a:r>
              <a:rPr lang="cs-CZ" noProof="0"/>
              <a:t>Čtvrtá úroveň</a:t>
            </a:r>
          </a:p>
          <a:p>
            <a:pPr lvl="4"/>
            <a:r>
              <a:rPr lang="cs-CZ" noProof="0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369768"/>
            <a:ext cx="2919227" cy="494240"/>
          </a:xfrm>
          <a:prstGeom prst="rect">
            <a:avLst/>
          </a:prstGeom>
        </p:spPr>
        <p:txBody>
          <a:bodyPr vert="horz" lIns="90847" tIns="45424" rIns="90847" bIns="45424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15460" y="9369768"/>
            <a:ext cx="2919227" cy="494240"/>
          </a:xfrm>
          <a:prstGeom prst="rect">
            <a:avLst/>
          </a:prstGeom>
        </p:spPr>
        <p:txBody>
          <a:bodyPr vert="horz" lIns="90847" tIns="45424" rIns="90847" bIns="45424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86ADB217-255E-4ED0-B29A-15ADA62E230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49114258"/>
      </p:ext>
    </p:extLst>
  </p:cSld>
  <p:clrMap bg1="lt1" tx1="dk1" bg2="lt2" tx2="dk2" accent1="accent1" accent2="accent2" accent3="accent3" accent4="accent4" accent5="accent5" accent6="accent6" hlink="hlink" folHlink="folHlink"/>
  <p:hf ftr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>
        <p:nvSpPr>
          <p:cNvPr id="2" name="Zástupný symbol pro záhlaví 1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cs-CZ"/>
              <a:t>LTI17006</a:t>
            </a:r>
          </a:p>
        </p:txBody>
      </p:sp>
    </p:spTree>
    <p:extLst>
      <p:ext uri="{BB962C8B-B14F-4D97-AF65-F5344CB8AC3E}">
        <p14:creationId xmlns:p14="http://schemas.microsoft.com/office/powerpoint/2010/main" val="121834708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0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dirty="0"/>
          </a:p>
        </p:txBody>
      </p:sp>
      <p:sp>
        <p:nvSpPr>
          <p:cNvPr id="2" name="Zástupný symbol pro záhlaví 1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cs-CZ"/>
              <a:t>LTI17006</a:t>
            </a:r>
          </a:p>
        </p:txBody>
      </p:sp>
    </p:spTree>
    <p:extLst>
      <p:ext uri="{BB962C8B-B14F-4D97-AF65-F5344CB8AC3E}">
        <p14:creationId xmlns:p14="http://schemas.microsoft.com/office/powerpoint/2010/main" val="229573112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0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dirty="0"/>
          </a:p>
        </p:txBody>
      </p:sp>
      <p:sp>
        <p:nvSpPr>
          <p:cNvPr id="2" name="Zástupný symbol pro záhlaví 1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cs-CZ"/>
              <a:t>LTI17006</a:t>
            </a:r>
          </a:p>
        </p:txBody>
      </p:sp>
    </p:spTree>
    <p:extLst>
      <p:ext uri="{BB962C8B-B14F-4D97-AF65-F5344CB8AC3E}">
        <p14:creationId xmlns:p14="http://schemas.microsoft.com/office/powerpoint/2010/main" val="216999017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0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dirty="0"/>
          </a:p>
        </p:txBody>
      </p:sp>
      <p:sp>
        <p:nvSpPr>
          <p:cNvPr id="2" name="Zástupný symbol pro záhlaví 1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cs-CZ"/>
              <a:t>LTI17006</a:t>
            </a:r>
          </a:p>
        </p:txBody>
      </p:sp>
    </p:spTree>
    <p:extLst>
      <p:ext uri="{BB962C8B-B14F-4D97-AF65-F5344CB8AC3E}">
        <p14:creationId xmlns:p14="http://schemas.microsoft.com/office/powerpoint/2010/main" val="229573112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0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dirty="0"/>
          </a:p>
        </p:txBody>
      </p:sp>
      <p:sp>
        <p:nvSpPr>
          <p:cNvPr id="2" name="Zástupný symbol pro záhlaví 1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cs-CZ"/>
              <a:t>LTI17006</a:t>
            </a:r>
          </a:p>
        </p:txBody>
      </p:sp>
    </p:spTree>
    <p:extLst>
      <p:ext uri="{BB962C8B-B14F-4D97-AF65-F5344CB8AC3E}">
        <p14:creationId xmlns:p14="http://schemas.microsoft.com/office/powerpoint/2010/main" val="229573112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0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dirty="0"/>
          </a:p>
        </p:txBody>
      </p:sp>
      <p:sp>
        <p:nvSpPr>
          <p:cNvPr id="2" name="Zástupný symbol pro záhlaví 1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cs-CZ"/>
              <a:t>LTI17006</a:t>
            </a:r>
          </a:p>
        </p:txBody>
      </p:sp>
    </p:spTree>
    <p:extLst>
      <p:ext uri="{BB962C8B-B14F-4D97-AF65-F5344CB8AC3E}">
        <p14:creationId xmlns:p14="http://schemas.microsoft.com/office/powerpoint/2010/main" val="13440948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0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dirty="0"/>
          </a:p>
        </p:txBody>
      </p:sp>
      <p:sp>
        <p:nvSpPr>
          <p:cNvPr id="2" name="Zástupný symbol pro záhlaví 1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cs-CZ"/>
              <a:t>LTI17006</a:t>
            </a:r>
          </a:p>
        </p:txBody>
      </p:sp>
    </p:spTree>
    <p:extLst>
      <p:ext uri="{BB962C8B-B14F-4D97-AF65-F5344CB8AC3E}">
        <p14:creationId xmlns:p14="http://schemas.microsoft.com/office/powerpoint/2010/main" val="15820751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0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dirty="0"/>
          </a:p>
        </p:txBody>
      </p:sp>
      <p:sp>
        <p:nvSpPr>
          <p:cNvPr id="2" name="Zástupný symbol pro záhlaví 1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cs-CZ"/>
              <a:t>LTI17006</a:t>
            </a:r>
          </a:p>
        </p:txBody>
      </p:sp>
    </p:spTree>
    <p:extLst>
      <p:ext uri="{BB962C8B-B14F-4D97-AF65-F5344CB8AC3E}">
        <p14:creationId xmlns:p14="http://schemas.microsoft.com/office/powerpoint/2010/main" val="22236490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0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dirty="0"/>
          </a:p>
        </p:txBody>
      </p:sp>
      <p:sp>
        <p:nvSpPr>
          <p:cNvPr id="2" name="Zástupný symbol pro záhlaví 1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cs-CZ"/>
              <a:t>LTI17006</a:t>
            </a:r>
          </a:p>
        </p:txBody>
      </p:sp>
    </p:spTree>
    <p:extLst>
      <p:ext uri="{BB962C8B-B14F-4D97-AF65-F5344CB8AC3E}">
        <p14:creationId xmlns:p14="http://schemas.microsoft.com/office/powerpoint/2010/main" val="101123021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0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dirty="0"/>
          </a:p>
        </p:txBody>
      </p:sp>
      <p:sp>
        <p:nvSpPr>
          <p:cNvPr id="2" name="Zástupný symbol pro záhlaví 1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cs-CZ"/>
              <a:t>LTI17006</a:t>
            </a:r>
          </a:p>
        </p:txBody>
      </p:sp>
    </p:spTree>
    <p:extLst>
      <p:ext uri="{BB962C8B-B14F-4D97-AF65-F5344CB8AC3E}">
        <p14:creationId xmlns:p14="http://schemas.microsoft.com/office/powerpoint/2010/main" val="164564607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0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dirty="0"/>
          </a:p>
        </p:txBody>
      </p:sp>
      <p:sp>
        <p:nvSpPr>
          <p:cNvPr id="2" name="Zástupný symbol pro záhlaví 1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cs-CZ"/>
              <a:t>LTI17006</a:t>
            </a:r>
          </a:p>
        </p:txBody>
      </p:sp>
    </p:spTree>
    <p:extLst>
      <p:ext uri="{BB962C8B-B14F-4D97-AF65-F5344CB8AC3E}">
        <p14:creationId xmlns:p14="http://schemas.microsoft.com/office/powerpoint/2010/main" val="230702205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0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dirty="0"/>
          </a:p>
        </p:txBody>
      </p:sp>
      <p:sp>
        <p:nvSpPr>
          <p:cNvPr id="2" name="Zástupný symbol pro záhlaví 1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cs-CZ"/>
              <a:t>LTI17006</a:t>
            </a:r>
          </a:p>
        </p:txBody>
      </p:sp>
    </p:spTree>
    <p:extLst>
      <p:ext uri="{BB962C8B-B14F-4D97-AF65-F5344CB8AC3E}">
        <p14:creationId xmlns:p14="http://schemas.microsoft.com/office/powerpoint/2010/main" val="328998179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0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dirty="0"/>
          </a:p>
        </p:txBody>
      </p:sp>
      <p:sp>
        <p:nvSpPr>
          <p:cNvPr id="2" name="Zástupný symbol pro záhlaví 1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cs-CZ"/>
              <a:t>LTI17006</a:t>
            </a:r>
          </a:p>
        </p:txBody>
      </p:sp>
    </p:spTree>
    <p:extLst>
      <p:ext uri="{BB962C8B-B14F-4D97-AF65-F5344CB8AC3E}">
        <p14:creationId xmlns:p14="http://schemas.microsoft.com/office/powerpoint/2010/main" val="52212532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0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dirty="0"/>
          </a:p>
        </p:txBody>
      </p:sp>
      <p:sp>
        <p:nvSpPr>
          <p:cNvPr id="2" name="Zástupný symbol pro záhlaví 1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cs-CZ"/>
              <a:t>LTI17006</a:t>
            </a:r>
          </a:p>
        </p:txBody>
      </p:sp>
    </p:spTree>
    <p:extLst>
      <p:ext uri="{BB962C8B-B14F-4D97-AF65-F5344CB8AC3E}">
        <p14:creationId xmlns:p14="http://schemas.microsoft.com/office/powerpoint/2010/main" val="2912649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/>
              <a:t>Klepnutím lze upravit styl předlohy podnadpisů.</a:t>
            </a:r>
          </a:p>
        </p:txBody>
      </p:sp>
      <p:sp>
        <p:nvSpPr>
          <p:cNvPr id="4" name="Zástupný symbol pro číslo snímku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82ACEA-74BE-41F4-88D3-303448953D78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číslo snímku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F107A7-3EC2-4A1B-910C-272FA0322E6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057900" y="476250"/>
            <a:ext cx="1866900" cy="5997575"/>
          </a:xfrm>
        </p:spPr>
        <p:txBody>
          <a:bodyPr vert="eaVert"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476250"/>
            <a:ext cx="5448300" cy="5997575"/>
          </a:xfrm>
        </p:spPr>
        <p:txBody>
          <a:bodyPr vert="eaVert"/>
          <a:lstStyle/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číslo snímku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8CCCA9-AD5C-4912-8470-C27E1F767EC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délník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Obdélník 11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Obdélník 13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Obdélník 6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Přímá spojovací čára 10"/>
          <p:cNvSpPr>
            <a:spLocks noChangeShapeType="1"/>
          </p:cNvSpPr>
          <p:nvPr/>
        </p:nvSpPr>
        <p:spPr bwMode="auto">
          <a:xfrm flipH="1">
            <a:off x="106363" y="0"/>
            <a:ext cx="1587" cy="6858000"/>
          </a:xfrm>
          <a:prstGeom prst="line">
            <a:avLst/>
          </a:prstGeom>
          <a:noFill/>
          <a:ln w="57150" algn="ctr">
            <a:solidFill>
              <a:srgbClr val="C0E5AF">
                <a:alpha val="72940"/>
              </a:srgbClr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11" name="Přímá spojovací čára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Přímá spojovací čára 19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3" name="Přímá spojovací čára 15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4" name="Přímá spojovací čára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5" name="Přímá spojovací čára 21"/>
          <p:cNvSpPr>
            <a:spLocks noChangeShapeType="1"/>
          </p:cNvSpPr>
          <p:nvPr/>
        </p:nvSpPr>
        <p:spPr bwMode="auto">
          <a:xfrm>
            <a:off x="911383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6" name="Obdélník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Elipsa 20"/>
          <p:cNvSpPr>
            <a:spLocks noChangeArrowheads="1"/>
          </p:cNvSpPr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rgbClr val="72CE9B"/>
          </a:solidFill>
          <a:ln w="38100" cap="rnd" algn="ctr">
            <a:noFill/>
            <a:round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lt1"/>
              </a:solidFill>
              <a:latin typeface="+mn-lt"/>
            </a:endParaRPr>
          </a:p>
        </p:txBody>
      </p:sp>
      <p:sp>
        <p:nvSpPr>
          <p:cNvPr id="18" name="Elipsa 22"/>
          <p:cNvSpPr>
            <a:spLocks noChangeArrowheads="1"/>
          </p:cNvSpPr>
          <p:nvPr/>
        </p:nvSpPr>
        <p:spPr bwMode="auto">
          <a:xfrm>
            <a:off x="1309688" y="4867275"/>
            <a:ext cx="641350" cy="641350"/>
          </a:xfrm>
          <a:prstGeom prst="ellipse">
            <a:avLst/>
          </a:prstGeom>
          <a:solidFill>
            <a:srgbClr val="008542"/>
          </a:solidFill>
          <a:ln w="28575" cap="rnd" algn="ctr">
            <a:noFill/>
            <a:round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lt1"/>
              </a:solidFill>
              <a:latin typeface="+mn-lt"/>
            </a:endParaRPr>
          </a:p>
        </p:txBody>
      </p:sp>
      <p:sp>
        <p:nvSpPr>
          <p:cNvPr id="19" name="Elipsa 23"/>
          <p:cNvSpPr>
            <a:spLocks noChangeArrowheads="1"/>
          </p:cNvSpPr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solidFill>
            <a:srgbClr val="72CE9B"/>
          </a:solidFill>
          <a:ln w="12700" cap="rnd" algn="ctr">
            <a:noFill/>
            <a:round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lt1"/>
              </a:solidFill>
              <a:latin typeface="+mn-lt"/>
            </a:endParaRPr>
          </a:p>
        </p:txBody>
      </p:sp>
      <p:sp>
        <p:nvSpPr>
          <p:cNvPr id="20" name="Elipsa 25"/>
          <p:cNvSpPr>
            <a:spLocks noChangeArrowheads="1"/>
          </p:cNvSpPr>
          <p:nvPr/>
        </p:nvSpPr>
        <p:spPr bwMode="auto">
          <a:xfrm>
            <a:off x="1663700" y="5788025"/>
            <a:ext cx="274638" cy="274638"/>
          </a:xfrm>
          <a:prstGeom prst="ellipse">
            <a:avLst/>
          </a:prstGeom>
          <a:solidFill>
            <a:srgbClr val="72CE9B"/>
          </a:solidFill>
          <a:ln w="12700" cap="rnd" algn="ctr">
            <a:noFill/>
            <a:round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lt1"/>
              </a:solidFill>
              <a:latin typeface="+mn-lt"/>
            </a:endParaRPr>
          </a:p>
        </p:txBody>
      </p:sp>
      <p:sp>
        <p:nvSpPr>
          <p:cNvPr id="21" name="Elipsa 24"/>
          <p:cNvSpPr>
            <a:spLocks noChangeArrowheads="1"/>
          </p:cNvSpPr>
          <p:nvPr/>
        </p:nvSpPr>
        <p:spPr bwMode="auto">
          <a:xfrm>
            <a:off x="1905000" y="4495800"/>
            <a:ext cx="365125" cy="365125"/>
          </a:xfrm>
          <a:prstGeom prst="ellipse">
            <a:avLst/>
          </a:prstGeom>
          <a:solidFill>
            <a:srgbClr val="72CE9B"/>
          </a:solidFill>
          <a:ln w="28575" cap="rnd" algn="ctr">
            <a:noFill/>
            <a:round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lt1"/>
              </a:solidFill>
              <a:latin typeface="+mn-lt"/>
            </a:endParaRPr>
          </a:p>
        </p:txBody>
      </p:sp>
      <p:pic>
        <p:nvPicPr>
          <p:cNvPr id="22" name="Picture 25" descr="agro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6156325" y="4292600"/>
            <a:ext cx="2808288" cy="196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Nadpis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lang="cs-CZ"/>
              <a:t>Klepnutím lze upravit styl předlohy nadpisů.</a:t>
            </a:r>
            <a:endParaRPr lang="en-US"/>
          </a:p>
        </p:txBody>
      </p:sp>
      <p:sp>
        <p:nvSpPr>
          <p:cNvPr id="9" name="Podnadpis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cs-CZ"/>
              <a:t>Klepnutím lze upravit styl předlohy podnadpisů.</a:t>
            </a:r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číslo snímku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C3ACE9-4B8C-41BF-82CC-F1D8D41C9361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/>
              <a:t>Klepnutím lze upravit styly předlohy textu.</a:t>
            </a:r>
          </a:p>
        </p:txBody>
      </p:sp>
      <p:sp>
        <p:nvSpPr>
          <p:cNvPr id="4" name="Zástupný symbol pro číslo snímku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27A814-1BE2-40C9-8A45-78E85C77A7C1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8736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8736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číslo snímku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93F2FB-C8D8-4922-A218-4A61E4C90864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číslo snímku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2E343A-24FD-4614-A055-3AD6D9EC2DEE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číslo snímku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FD7346-4A1B-45F2-B813-9FEC0290A903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číslo snímku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F531B0-324F-40AC-845B-3E6C1BC1E7D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Klepnutím lze upravit styly předlohy textu.</a:t>
            </a:r>
          </a:p>
        </p:txBody>
      </p:sp>
      <p:sp>
        <p:nvSpPr>
          <p:cNvPr id="5" name="Zástupný symbol pro číslo snímku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731544-B729-4681-B972-351A9EFC95C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cs-CZ" noProof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Klepnutím lze upravit styly předlohy textu.</a:t>
            </a:r>
          </a:p>
        </p:txBody>
      </p:sp>
      <p:sp>
        <p:nvSpPr>
          <p:cNvPr id="5" name="Zástupný symbol pro číslo snímku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3589DD-E68D-4708-9F26-74565B0AD34C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w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římá spojovací čára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7" name="Přímá spojovací čára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Přímá spojovací čára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Obdélník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Přímá spojovací čára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Elipsa 11"/>
          <p:cNvSpPr>
            <a:spLocks noChangeArrowheads="1"/>
          </p:cNvSpPr>
          <p:nvPr/>
        </p:nvSpPr>
        <p:spPr bwMode="auto">
          <a:xfrm>
            <a:off x="8156575" y="6119813"/>
            <a:ext cx="549275" cy="549275"/>
          </a:xfrm>
          <a:prstGeom prst="ellipse">
            <a:avLst/>
          </a:prstGeom>
          <a:solidFill>
            <a:srgbClr val="72CE9B"/>
          </a:solidFill>
          <a:ln w="38100" cap="rnd" algn="ctr">
            <a:noFill/>
            <a:round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lt1"/>
              </a:solidFill>
              <a:latin typeface="+mn-lt"/>
            </a:endParaRPr>
          </a:p>
        </p:txBody>
      </p:sp>
      <p:sp>
        <p:nvSpPr>
          <p:cNvPr id="1032" name="Zástupný symbol pro nadpis 21"/>
          <p:cNvSpPr>
            <a:spLocks noGrp="1"/>
          </p:cNvSpPr>
          <p:nvPr>
            <p:ph type="title"/>
          </p:nvPr>
        </p:nvSpPr>
        <p:spPr bwMode="auto">
          <a:xfrm>
            <a:off x="457200" y="476250"/>
            <a:ext cx="7467600" cy="64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cs-CZ"/>
              <a:t>Klepnutím lze upravit styl předlohy nadpisů.</a:t>
            </a:r>
            <a:endParaRPr lang="en-US"/>
          </a:p>
        </p:txBody>
      </p:sp>
      <p:sp>
        <p:nvSpPr>
          <p:cNvPr id="1033" name="Zástupný symbol pro text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/>
          </a:p>
        </p:txBody>
      </p:sp>
      <p:sp>
        <p:nvSpPr>
          <p:cNvPr id="17" name="Zástupný symbol pro číslo snímku 8"/>
          <p:cNvSpPr>
            <a:spLocks noGrp="1"/>
          </p:cNvSpPr>
          <p:nvPr>
            <p:ph type="sldNum" sz="quarter" idx="4"/>
          </p:nvPr>
        </p:nvSpPr>
        <p:spPr>
          <a:xfrm>
            <a:off x="8129588" y="6148388"/>
            <a:ext cx="609600" cy="52070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4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A091511A-A246-42C5-AC19-859E88064A30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pic>
        <p:nvPicPr>
          <p:cNvPr id="1035" name="Picture 12" descr="agrovýzkum - horizontální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107950" y="6092825"/>
            <a:ext cx="1957388" cy="71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60" r:id="rId1"/>
    <p:sldLayoutId id="2147483759" r:id="rId2"/>
    <p:sldLayoutId id="2147483758" r:id="rId3"/>
    <p:sldLayoutId id="2147483757" r:id="rId4"/>
    <p:sldLayoutId id="2147483756" r:id="rId5"/>
    <p:sldLayoutId id="2147483755" r:id="rId6"/>
    <p:sldLayoutId id="2147483754" r:id="rId7"/>
    <p:sldLayoutId id="2147483753" r:id="rId8"/>
    <p:sldLayoutId id="2147483752" r:id="rId9"/>
    <p:sldLayoutId id="2147483751" r:id="rId10"/>
    <p:sldLayoutId id="2147483750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00854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00854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00854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00854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00854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00854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00854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00854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008542"/>
          </a:solidFill>
          <a:latin typeface="Arial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100">
          <a:solidFill>
            <a:schemeClr val="tx1"/>
          </a:solidFill>
          <a:latin typeface="+mn-lt"/>
        </a:defRPr>
      </a:lvl2pPr>
      <a:lvl3pPr marL="914400" indent="-182563" algn="l" rtl="0" eaLnBrk="0" fontAlgn="base" hangingPunct="0">
        <a:spcBef>
          <a:spcPct val="20000"/>
        </a:spcBef>
        <a:spcAft>
          <a:spcPct val="0"/>
        </a:spcAft>
        <a:buClr>
          <a:srgbClr val="6FB833"/>
        </a:buClr>
        <a:buSzPct val="60000"/>
        <a:buFont typeface="Wingdings" pitchFamily="2" charset="2"/>
        <a:buChar char=""/>
        <a:defRPr>
          <a:solidFill>
            <a:schemeClr val="tx1"/>
          </a:solidFill>
          <a:latin typeface="+mn-lt"/>
        </a:defRPr>
      </a:lvl3pPr>
      <a:lvl4pPr marL="1187450" indent="-182563" algn="l" rtl="0" eaLnBrk="0" fontAlgn="base" hangingPunct="0">
        <a:spcBef>
          <a:spcPct val="20000"/>
        </a:spcBef>
        <a:spcAft>
          <a:spcPct val="0"/>
        </a:spcAft>
        <a:buClr>
          <a:srgbClr val="C0E5AF"/>
        </a:buClr>
        <a:buSzPct val="60000"/>
        <a:buFont typeface="Wingdings" pitchFamily="2" charset="2"/>
        <a:buChar char=""/>
        <a:defRPr>
          <a:solidFill>
            <a:schemeClr val="tx1"/>
          </a:solidFill>
          <a:latin typeface="+mn-lt"/>
        </a:defRPr>
      </a:lvl4pPr>
      <a:lvl5pPr marL="1462088" indent="-182563" algn="l" rtl="0" eaLnBrk="0" fontAlgn="base" hangingPunct="0">
        <a:spcBef>
          <a:spcPct val="20000"/>
        </a:spcBef>
        <a:spcAft>
          <a:spcPct val="0"/>
        </a:spcAft>
        <a:buClr>
          <a:srgbClr val="F3AABE"/>
        </a:buClr>
        <a:buSzPct val="68000"/>
        <a:buFont typeface="Wingdings 2" pitchFamily="18" charset="2"/>
        <a:buChar char=""/>
        <a:defRPr sz="1600">
          <a:solidFill>
            <a:schemeClr val="tx1"/>
          </a:solidFill>
          <a:latin typeface="+mn-lt"/>
        </a:defRPr>
      </a:lvl5pPr>
      <a:lvl6pPr marL="1919288" indent="-182563" algn="l" rtl="0" fontAlgn="base">
        <a:spcBef>
          <a:spcPct val="20000"/>
        </a:spcBef>
        <a:spcAft>
          <a:spcPct val="0"/>
        </a:spcAft>
        <a:buClr>
          <a:srgbClr val="F3AABE"/>
        </a:buClr>
        <a:buSzPct val="68000"/>
        <a:buFont typeface="Wingdings 2" pitchFamily="18" charset="2"/>
        <a:buChar char=""/>
        <a:defRPr sz="1600">
          <a:solidFill>
            <a:schemeClr val="tx1"/>
          </a:solidFill>
          <a:latin typeface="+mn-lt"/>
        </a:defRPr>
      </a:lvl6pPr>
      <a:lvl7pPr marL="2376488" indent="-182563" algn="l" rtl="0" fontAlgn="base">
        <a:spcBef>
          <a:spcPct val="20000"/>
        </a:spcBef>
        <a:spcAft>
          <a:spcPct val="0"/>
        </a:spcAft>
        <a:buClr>
          <a:srgbClr val="F3AABE"/>
        </a:buClr>
        <a:buSzPct val="68000"/>
        <a:buFont typeface="Wingdings 2" pitchFamily="18" charset="2"/>
        <a:buChar char=""/>
        <a:defRPr sz="1600">
          <a:solidFill>
            <a:schemeClr val="tx1"/>
          </a:solidFill>
          <a:latin typeface="+mn-lt"/>
        </a:defRPr>
      </a:lvl7pPr>
      <a:lvl8pPr marL="2833688" indent="-182563" algn="l" rtl="0" fontAlgn="base">
        <a:spcBef>
          <a:spcPct val="20000"/>
        </a:spcBef>
        <a:spcAft>
          <a:spcPct val="0"/>
        </a:spcAft>
        <a:buClr>
          <a:srgbClr val="F3AABE"/>
        </a:buClr>
        <a:buSzPct val="68000"/>
        <a:buFont typeface="Wingdings 2" pitchFamily="18" charset="2"/>
        <a:buChar char=""/>
        <a:defRPr sz="1600">
          <a:solidFill>
            <a:schemeClr val="tx1"/>
          </a:solidFill>
          <a:latin typeface="+mn-lt"/>
        </a:defRPr>
      </a:lvl8pPr>
      <a:lvl9pPr marL="3290888" indent="-182563" algn="l" rtl="0" fontAlgn="base">
        <a:spcBef>
          <a:spcPct val="20000"/>
        </a:spcBef>
        <a:spcAft>
          <a:spcPct val="0"/>
        </a:spcAft>
        <a:buClr>
          <a:srgbClr val="F3AABE"/>
        </a:buClr>
        <a:buSzPct val="68000"/>
        <a:buFont typeface="Wingdings 2" pitchFamily="18" charset="2"/>
        <a:buChar char=""/>
        <a:defRPr sz="16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Zástupný symbol pro nadpis 21"/>
          <p:cNvSpPr>
            <a:spLocks noGrp="1"/>
          </p:cNvSpPr>
          <p:nvPr>
            <p:ph type="title"/>
          </p:nvPr>
        </p:nvSpPr>
        <p:spPr bwMode="auto">
          <a:xfrm>
            <a:off x="2124075" y="1196975"/>
            <a:ext cx="6408738" cy="187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/>
              <a:t>Klepnutím lze upravit styl předlohy nadpisů.</a:t>
            </a: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1" r:id="rId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 kern="1200" cap="small">
          <a:solidFill>
            <a:srgbClr val="00854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854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854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854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854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00854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00854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00854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008542"/>
          </a:solidFill>
          <a:latin typeface="Arial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"/>
        <a:defRPr sz="2400" kern="1200">
          <a:solidFill>
            <a:schemeClr val="tx1"/>
          </a:solidFill>
          <a:latin typeface="Arial" charset="0"/>
          <a:ea typeface="+mn-ea"/>
          <a:cs typeface="+mn-cs"/>
        </a:defRPr>
      </a:lvl1pPr>
      <a:lvl2pPr marL="63976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100" kern="1200">
          <a:solidFill>
            <a:schemeClr val="tx1"/>
          </a:solidFill>
          <a:latin typeface="Arial" charset="0"/>
          <a:ea typeface="+mn-ea"/>
          <a:cs typeface="+mn-cs"/>
        </a:defRPr>
      </a:lvl2pPr>
      <a:lvl3pPr marL="914400" indent="-182563" algn="l" rtl="0" eaLnBrk="0" fontAlgn="base" hangingPunct="0">
        <a:spcBef>
          <a:spcPct val="20000"/>
        </a:spcBef>
        <a:spcAft>
          <a:spcPct val="0"/>
        </a:spcAft>
        <a:buClr>
          <a:srgbClr val="6FB833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Arial" charset="0"/>
          <a:ea typeface="+mn-ea"/>
          <a:cs typeface="+mn-cs"/>
        </a:defRPr>
      </a:lvl3pPr>
      <a:lvl4pPr marL="1187450" indent="-182563" algn="l" rtl="0" eaLnBrk="0" fontAlgn="base" hangingPunct="0">
        <a:spcBef>
          <a:spcPct val="20000"/>
        </a:spcBef>
        <a:spcAft>
          <a:spcPct val="0"/>
        </a:spcAft>
        <a:buClr>
          <a:srgbClr val="C0E5AF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Arial" charset="0"/>
          <a:ea typeface="+mn-ea"/>
          <a:cs typeface="+mn-cs"/>
        </a:defRPr>
      </a:lvl4pPr>
      <a:lvl5pPr marL="1462088" indent="-182563" algn="l" rtl="0" eaLnBrk="0" fontAlgn="base" hangingPunct="0">
        <a:spcBef>
          <a:spcPct val="20000"/>
        </a:spcBef>
        <a:spcAft>
          <a:spcPct val="0"/>
        </a:spcAft>
        <a:buClr>
          <a:srgbClr val="F3AABE"/>
        </a:buClr>
        <a:buSzPct val="68000"/>
        <a:buFont typeface="Wingdings 2" pitchFamily="18" charset="2"/>
        <a:buChar char=""/>
        <a:defRPr sz="1600" kern="1200">
          <a:solidFill>
            <a:schemeClr val="tx1"/>
          </a:solidFill>
          <a:latin typeface="Arial" charset="0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mailto:Sylva.Sucha@vuchs.cz" TargetMode="External"/><Relationship Id="rId2" Type="http://schemas.openxmlformats.org/officeDocument/2006/relationships/hyperlink" Target="mailto:Jana.Mikiskova@vuchs.cz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cedr-fm.mfcr.cz/CEDRNFBFNU/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4"/>
          <p:cNvSpPr>
            <a:spLocks noChangeArrowheads="1"/>
          </p:cNvSpPr>
          <p:nvPr/>
        </p:nvSpPr>
        <p:spPr bwMode="auto">
          <a:xfrm>
            <a:off x="827584" y="2808928"/>
            <a:ext cx="7488832" cy="36009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cs-CZ" sz="2000" b="1" dirty="0">
                <a:latin typeface="+mj-lt"/>
              </a:rPr>
              <a:t> </a:t>
            </a:r>
          </a:p>
          <a:p>
            <a:pPr algn="ctr"/>
            <a:endParaRPr lang="cs-CZ" sz="2000" b="1" dirty="0">
              <a:latin typeface="+mj-lt"/>
            </a:endParaRPr>
          </a:p>
          <a:p>
            <a:pPr algn="ctr"/>
            <a:r>
              <a:rPr lang="cs-CZ" sz="2000" b="1" dirty="0">
                <a:latin typeface="+mj-lt"/>
              </a:rPr>
              <a:t>„3. Otevřená výzva </a:t>
            </a:r>
          </a:p>
          <a:p>
            <a:pPr algn="ctr"/>
            <a:r>
              <a:rPr lang="cs-CZ" sz="2000" b="1" dirty="0">
                <a:latin typeface="+mj-lt"/>
              </a:rPr>
              <a:t>pro předkládání žádostí o grant </a:t>
            </a:r>
          </a:p>
          <a:p>
            <a:pPr algn="ctr"/>
            <a:r>
              <a:rPr lang="cs-CZ" sz="2000" b="1" dirty="0">
                <a:latin typeface="+mj-lt"/>
              </a:rPr>
              <a:t>z Fondu pro bilaterální vztahy </a:t>
            </a:r>
          </a:p>
          <a:p>
            <a:pPr algn="ctr"/>
            <a:r>
              <a:rPr lang="cs-CZ" sz="2000" b="1" dirty="0">
                <a:latin typeface="+mj-lt"/>
              </a:rPr>
              <a:t>v rámci Fondů </a:t>
            </a:r>
            <a:r>
              <a:rPr lang="cs-CZ" sz="2000" b="1" dirty="0"/>
              <a:t>EHP A NORSKA</a:t>
            </a:r>
            <a:r>
              <a:rPr lang="cs-CZ" sz="2000" b="1" dirty="0">
                <a:latin typeface="+mj-lt"/>
              </a:rPr>
              <a:t>“ </a:t>
            </a:r>
          </a:p>
          <a:p>
            <a:pPr algn="ctr"/>
            <a:endParaRPr lang="cs-CZ" dirty="0">
              <a:solidFill>
                <a:prstClr val="black"/>
              </a:solidFill>
              <a:cs typeface="Arial" charset="0"/>
            </a:endParaRPr>
          </a:p>
          <a:p>
            <a:pPr algn="ctr"/>
            <a:endParaRPr lang="cs-CZ" dirty="0">
              <a:solidFill>
                <a:prstClr val="black"/>
              </a:solidFill>
              <a:cs typeface="Arial" charset="0"/>
            </a:endParaRPr>
          </a:p>
          <a:p>
            <a:pPr algn="ctr"/>
            <a:endParaRPr lang="cs-CZ" dirty="0">
              <a:solidFill>
                <a:prstClr val="black"/>
              </a:solidFill>
              <a:cs typeface="Arial" charset="0"/>
            </a:endParaRPr>
          </a:p>
          <a:p>
            <a:pPr algn="ctr"/>
            <a:endParaRPr lang="cs-CZ" dirty="0">
              <a:solidFill>
                <a:prstClr val="black"/>
              </a:solidFill>
              <a:cs typeface="Arial" charset="0"/>
            </a:endParaRPr>
          </a:p>
          <a:p>
            <a:pPr algn="ctr"/>
            <a:endParaRPr lang="cs-CZ" dirty="0">
              <a:solidFill>
                <a:prstClr val="black"/>
              </a:solidFill>
              <a:cs typeface="Arial" charset="0"/>
            </a:endParaRPr>
          </a:p>
          <a:p>
            <a:pPr algn="ctr"/>
            <a:r>
              <a:rPr lang="cs-CZ" dirty="0">
                <a:solidFill>
                  <a:prstClr val="black"/>
                </a:solidFill>
                <a:cs typeface="Arial" charset="0"/>
              </a:rPr>
              <a:t>Ing. Jana Mikisková, Ing. Sylva Suchá</a:t>
            </a:r>
          </a:p>
        </p:txBody>
      </p:sp>
      <p:sp>
        <p:nvSpPr>
          <p:cNvPr id="17410" name="Rectangle 5"/>
          <p:cNvSpPr>
            <a:spLocks noChangeArrowheads="1"/>
          </p:cNvSpPr>
          <p:nvPr/>
        </p:nvSpPr>
        <p:spPr bwMode="auto">
          <a:xfrm>
            <a:off x="251520" y="1167715"/>
            <a:ext cx="8590855" cy="1046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 eaLnBrk="0" hangingPunct="0"/>
            <a:endParaRPr lang="cs-CZ" sz="2000" b="1" dirty="0"/>
          </a:p>
          <a:p>
            <a:pPr algn="ctr" eaLnBrk="0" hangingPunct="0"/>
            <a:r>
              <a:rPr lang="cs-CZ" dirty="0"/>
              <a:t>program INTER-EXCELLENCE, podprogram INTER-INFORM VES17, LTI17006</a:t>
            </a:r>
          </a:p>
          <a:p>
            <a:pPr algn="ctr" eaLnBrk="0" hangingPunct="0"/>
            <a:endParaRPr lang="cs-CZ" sz="2400" dirty="0">
              <a:solidFill>
                <a:prstClr val="black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156616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Zástupný symbol pro číslo snímku 8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6912FDCC-D8FD-408C-8C68-986CC14C043F}" type="slidenum">
              <a:rPr lang="cs-CZ" smtClean="0"/>
              <a:pPr/>
              <a:t>10</a:t>
            </a:fld>
            <a:endParaRPr lang="cs-CZ"/>
          </a:p>
        </p:txBody>
      </p:sp>
      <p:sp>
        <p:nvSpPr>
          <p:cNvPr id="21506" name="Zástupný symbol pro číslo snímku 8"/>
          <p:cNvSpPr txBox="1">
            <a:spLocks noGrp="1"/>
          </p:cNvSpPr>
          <p:nvPr/>
        </p:nvSpPr>
        <p:spPr bwMode="auto">
          <a:xfrm>
            <a:off x="8129588" y="6148388"/>
            <a:ext cx="609600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fld id="{58B46598-317E-4E82-94BD-73AC88D520F9}" type="slidenum">
              <a:rPr lang="cs-CZ" sz="1400" b="1">
                <a:solidFill>
                  <a:srgbClr val="FFFFFF"/>
                </a:solidFill>
              </a:rPr>
              <a:pPr algn="ctr"/>
              <a:t>10</a:t>
            </a:fld>
            <a:endParaRPr lang="cs-CZ" sz="1400" b="1">
              <a:solidFill>
                <a:srgbClr val="FFFFFF"/>
              </a:solidFill>
            </a:endParaRPr>
          </a:p>
        </p:txBody>
      </p:sp>
      <p:sp>
        <p:nvSpPr>
          <p:cNvPr id="21507" name="Zástupný symbol pro číslo snímku 8"/>
          <p:cNvSpPr txBox="1">
            <a:spLocks noGrp="1"/>
          </p:cNvSpPr>
          <p:nvPr/>
        </p:nvSpPr>
        <p:spPr bwMode="auto">
          <a:xfrm>
            <a:off x="8129588" y="6148388"/>
            <a:ext cx="609600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fld id="{598BBD37-10D4-4342-ABC1-AD2B3C16B0D8}" type="slidenum">
              <a:rPr lang="cs-CZ" sz="1400" b="1">
                <a:solidFill>
                  <a:srgbClr val="FFFFFF"/>
                </a:solidFill>
              </a:rPr>
              <a:pPr algn="ctr"/>
              <a:t>10</a:t>
            </a:fld>
            <a:endParaRPr lang="cs-CZ" sz="1400" b="1">
              <a:solidFill>
                <a:srgbClr val="FFFFFF"/>
              </a:solidFill>
            </a:endParaRPr>
          </a:p>
        </p:txBody>
      </p:sp>
      <p:sp>
        <p:nvSpPr>
          <p:cNvPr id="21508" name="Zástupný symbol pro číslo snímku 8"/>
          <p:cNvSpPr txBox="1">
            <a:spLocks noGrp="1"/>
          </p:cNvSpPr>
          <p:nvPr/>
        </p:nvSpPr>
        <p:spPr bwMode="auto">
          <a:xfrm>
            <a:off x="8129588" y="6148388"/>
            <a:ext cx="609600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fld id="{82A4BFE7-38C3-4448-9DB8-668E5620C743}" type="slidenum">
              <a:rPr lang="cs-CZ" sz="1400" b="1">
                <a:solidFill>
                  <a:srgbClr val="FFFFFF"/>
                </a:solidFill>
              </a:rPr>
              <a:pPr algn="ctr"/>
              <a:t>10</a:t>
            </a:fld>
            <a:endParaRPr lang="cs-CZ" sz="1400" b="1">
              <a:solidFill>
                <a:srgbClr val="FFFFFF"/>
              </a:solidFill>
            </a:endParaRPr>
          </a:p>
        </p:txBody>
      </p:sp>
      <p:sp>
        <p:nvSpPr>
          <p:cNvPr id="21509" name="Zástupný symbol pro číslo snímku 8"/>
          <p:cNvSpPr txBox="1">
            <a:spLocks noGrp="1"/>
          </p:cNvSpPr>
          <p:nvPr/>
        </p:nvSpPr>
        <p:spPr bwMode="auto">
          <a:xfrm>
            <a:off x="8129588" y="6148388"/>
            <a:ext cx="609600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fld id="{7B088026-3274-473E-ABB7-097ED24A7B2C}" type="slidenum">
              <a:rPr lang="cs-CZ" sz="1400" b="1">
                <a:solidFill>
                  <a:srgbClr val="FFFFFF"/>
                </a:solidFill>
              </a:rPr>
              <a:pPr algn="ctr"/>
              <a:t>10</a:t>
            </a:fld>
            <a:endParaRPr lang="cs-CZ" sz="1400" b="1">
              <a:solidFill>
                <a:srgbClr val="FFFFFF"/>
              </a:solidFill>
            </a:endParaRPr>
          </a:p>
        </p:txBody>
      </p:sp>
      <p:sp>
        <p:nvSpPr>
          <p:cNvPr id="21510" name="Zástupný symbol pro číslo snímku 8"/>
          <p:cNvSpPr txBox="1">
            <a:spLocks noGrp="1"/>
          </p:cNvSpPr>
          <p:nvPr/>
        </p:nvSpPr>
        <p:spPr bwMode="auto">
          <a:xfrm>
            <a:off x="8129588" y="6148388"/>
            <a:ext cx="609600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fld id="{74880F9A-5128-4BB5-956C-64C3A6223925}" type="slidenum">
              <a:rPr lang="cs-CZ" sz="1400" b="1">
                <a:solidFill>
                  <a:srgbClr val="FFFFFF"/>
                </a:solidFill>
              </a:rPr>
              <a:pPr algn="ctr"/>
              <a:t>10</a:t>
            </a:fld>
            <a:endParaRPr lang="cs-CZ" sz="1400" b="1">
              <a:solidFill>
                <a:srgbClr val="FFFFFF"/>
              </a:solidFill>
            </a:endParaRPr>
          </a:p>
        </p:txBody>
      </p:sp>
      <p:sp>
        <p:nvSpPr>
          <p:cNvPr id="21511" name="Zástupný symbol pro číslo snímku 8"/>
          <p:cNvSpPr txBox="1">
            <a:spLocks noGrp="1"/>
          </p:cNvSpPr>
          <p:nvPr/>
        </p:nvSpPr>
        <p:spPr bwMode="auto">
          <a:xfrm>
            <a:off x="8129588" y="6148388"/>
            <a:ext cx="609600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fld id="{BCC4EA09-D09D-47D9-9958-3306DB35AD4F}" type="slidenum">
              <a:rPr lang="cs-CZ" sz="1400" b="1">
                <a:solidFill>
                  <a:srgbClr val="FFFFFF"/>
                </a:solidFill>
              </a:rPr>
              <a:pPr algn="ctr"/>
              <a:t>10</a:t>
            </a:fld>
            <a:endParaRPr lang="cs-CZ" sz="1400" b="1">
              <a:solidFill>
                <a:srgbClr val="FFFFFF"/>
              </a:solidFill>
            </a:endParaRPr>
          </a:p>
        </p:txBody>
      </p:sp>
      <p:sp>
        <p:nvSpPr>
          <p:cNvPr id="21512" name="Zástupný symbol pro číslo snímku 8"/>
          <p:cNvSpPr txBox="1">
            <a:spLocks noGrp="1"/>
          </p:cNvSpPr>
          <p:nvPr/>
        </p:nvSpPr>
        <p:spPr bwMode="auto">
          <a:xfrm>
            <a:off x="8129588" y="6148388"/>
            <a:ext cx="609600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fld id="{1C4C444D-90AD-4083-B4A6-302FA0D82642}" type="slidenum">
              <a:rPr lang="cs-CZ" sz="1400" b="1">
                <a:solidFill>
                  <a:srgbClr val="FFFFFF"/>
                </a:solidFill>
              </a:rPr>
              <a:pPr algn="ctr"/>
              <a:t>10</a:t>
            </a:fld>
            <a:endParaRPr lang="cs-CZ" sz="1400" b="1">
              <a:solidFill>
                <a:srgbClr val="FFFFFF"/>
              </a:solidFill>
            </a:endParaRPr>
          </a:p>
        </p:txBody>
      </p:sp>
      <p:sp>
        <p:nvSpPr>
          <p:cNvPr id="21514" name="Text Box 3"/>
          <p:cNvSpPr txBox="1">
            <a:spLocks noChangeArrowheads="1"/>
          </p:cNvSpPr>
          <p:nvPr/>
        </p:nvSpPr>
        <p:spPr bwMode="auto">
          <a:xfrm>
            <a:off x="251520" y="980728"/>
            <a:ext cx="8173317" cy="33478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cs-CZ" sz="2400" b="1" dirty="0"/>
              <a:t>Pouze přímé výdaje</a:t>
            </a:r>
          </a:p>
          <a:p>
            <a:pPr marL="800100" lvl="1" indent="-342900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cs-CZ" sz="2400" dirty="0"/>
              <a:t>Způsobilost a nezpůsobilost jednotlivých výdajů a stanovené limity jsou uvedeny v Příloze 1</a:t>
            </a:r>
          </a:p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cs-CZ" sz="2400" dirty="0"/>
              <a:t>Výdaje na management spojené s koordinací a realizací nesmí překročit 10% celkového rozpočtu </a:t>
            </a:r>
          </a:p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cs-CZ" sz="2400" b="1" dirty="0"/>
          </a:p>
        </p:txBody>
      </p:sp>
      <p:sp>
        <p:nvSpPr>
          <p:cNvPr id="12" name="Text Box 2"/>
          <p:cNvSpPr txBox="1">
            <a:spLocks noChangeArrowheads="1"/>
          </p:cNvSpPr>
          <p:nvPr/>
        </p:nvSpPr>
        <p:spPr bwMode="auto">
          <a:xfrm>
            <a:off x="0" y="333375"/>
            <a:ext cx="91440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cs-CZ" sz="3200" b="1" dirty="0">
                <a:solidFill>
                  <a:srgbClr val="008542"/>
                </a:solidFill>
              </a:rPr>
              <a:t>Způsobilé náklady</a:t>
            </a:r>
            <a:endParaRPr lang="cs-CZ" sz="3200" dirty="0">
              <a:solidFill>
                <a:srgbClr val="008542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71343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Zástupný symbol pro číslo snímku 8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6912FDCC-D8FD-408C-8C68-986CC14C043F}" type="slidenum">
              <a:rPr lang="cs-CZ" smtClean="0"/>
              <a:pPr/>
              <a:t>11</a:t>
            </a:fld>
            <a:endParaRPr lang="cs-CZ"/>
          </a:p>
        </p:txBody>
      </p:sp>
      <p:sp>
        <p:nvSpPr>
          <p:cNvPr id="21506" name="Zástupný symbol pro číslo snímku 8"/>
          <p:cNvSpPr txBox="1">
            <a:spLocks noGrp="1"/>
          </p:cNvSpPr>
          <p:nvPr/>
        </p:nvSpPr>
        <p:spPr bwMode="auto">
          <a:xfrm>
            <a:off x="8129588" y="6148388"/>
            <a:ext cx="609600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fld id="{58B46598-317E-4E82-94BD-73AC88D520F9}" type="slidenum">
              <a:rPr lang="cs-CZ" sz="1400" b="1">
                <a:solidFill>
                  <a:srgbClr val="FFFFFF"/>
                </a:solidFill>
              </a:rPr>
              <a:pPr algn="ctr"/>
              <a:t>11</a:t>
            </a:fld>
            <a:endParaRPr lang="cs-CZ" sz="1400" b="1">
              <a:solidFill>
                <a:srgbClr val="FFFFFF"/>
              </a:solidFill>
            </a:endParaRPr>
          </a:p>
        </p:txBody>
      </p:sp>
      <p:sp>
        <p:nvSpPr>
          <p:cNvPr id="21507" name="Zástupný symbol pro číslo snímku 8"/>
          <p:cNvSpPr txBox="1">
            <a:spLocks noGrp="1"/>
          </p:cNvSpPr>
          <p:nvPr/>
        </p:nvSpPr>
        <p:spPr bwMode="auto">
          <a:xfrm>
            <a:off x="8129588" y="6148388"/>
            <a:ext cx="609600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fld id="{598BBD37-10D4-4342-ABC1-AD2B3C16B0D8}" type="slidenum">
              <a:rPr lang="cs-CZ" sz="1400" b="1">
                <a:solidFill>
                  <a:srgbClr val="FFFFFF"/>
                </a:solidFill>
              </a:rPr>
              <a:pPr algn="ctr"/>
              <a:t>11</a:t>
            </a:fld>
            <a:endParaRPr lang="cs-CZ" sz="1400" b="1">
              <a:solidFill>
                <a:srgbClr val="FFFFFF"/>
              </a:solidFill>
            </a:endParaRPr>
          </a:p>
        </p:txBody>
      </p:sp>
      <p:sp>
        <p:nvSpPr>
          <p:cNvPr id="21508" name="Zástupný symbol pro číslo snímku 8"/>
          <p:cNvSpPr txBox="1">
            <a:spLocks noGrp="1"/>
          </p:cNvSpPr>
          <p:nvPr/>
        </p:nvSpPr>
        <p:spPr bwMode="auto">
          <a:xfrm>
            <a:off x="8129588" y="6148388"/>
            <a:ext cx="609600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fld id="{82A4BFE7-38C3-4448-9DB8-668E5620C743}" type="slidenum">
              <a:rPr lang="cs-CZ" sz="1400" b="1">
                <a:solidFill>
                  <a:srgbClr val="FFFFFF"/>
                </a:solidFill>
              </a:rPr>
              <a:pPr algn="ctr"/>
              <a:t>11</a:t>
            </a:fld>
            <a:endParaRPr lang="cs-CZ" sz="1400" b="1">
              <a:solidFill>
                <a:srgbClr val="FFFFFF"/>
              </a:solidFill>
            </a:endParaRPr>
          </a:p>
        </p:txBody>
      </p:sp>
      <p:sp>
        <p:nvSpPr>
          <p:cNvPr id="21509" name="Zástupný symbol pro číslo snímku 8"/>
          <p:cNvSpPr txBox="1">
            <a:spLocks noGrp="1"/>
          </p:cNvSpPr>
          <p:nvPr/>
        </p:nvSpPr>
        <p:spPr bwMode="auto">
          <a:xfrm>
            <a:off x="8129588" y="6148388"/>
            <a:ext cx="609600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fld id="{7B088026-3274-473E-ABB7-097ED24A7B2C}" type="slidenum">
              <a:rPr lang="cs-CZ" sz="1400" b="1">
                <a:solidFill>
                  <a:srgbClr val="FFFFFF"/>
                </a:solidFill>
              </a:rPr>
              <a:pPr algn="ctr"/>
              <a:t>11</a:t>
            </a:fld>
            <a:endParaRPr lang="cs-CZ" sz="1400" b="1">
              <a:solidFill>
                <a:srgbClr val="FFFFFF"/>
              </a:solidFill>
            </a:endParaRPr>
          </a:p>
        </p:txBody>
      </p:sp>
      <p:sp>
        <p:nvSpPr>
          <p:cNvPr id="21510" name="Zástupný symbol pro číslo snímku 8"/>
          <p:cNvSpPr txBox="1">
            <a:spLocks noGrp="1"/>
          </p:cNvSpPr>
          <p:nvPr/>
        </p:nvSpPr>
        <p:spPr bwMode="auto">
          <a:xfrm>
            <a:off x="8129588" y="6148388"/>
            <a:ext cx="609600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fld id="{74880F9A-5128-4BB5-956C-64C3A6223925}" type="slidenum">
              <a:rPr lang="cs-CZ" sz="1400" b="1">
                <a:solidFill>
                  <a:srgbClr val="FFFFFF"/>
                </a:solidFill>
              </a:rPr>
              <a:pPr algn="ctr"/>
              <a:t>11</a:t>
            </a:fld>
            <a:endParaRPr lang="cs-CZ" sz="1400" b="1">
              <a:solidFill>
                <a:srgbClr val="FFFFFF"/>
              </a:solidFill>
            </a:endParaRPr>
          </a:p>
        </p:txBody>
      </p:sp>
      <p:sp>
        <p:nvSpPr>
          <p:cNvPr id="21511" name="Zástupný symbol pro číslo snímku 8"/>
          <p:cNvSpPr txBox="1">
            <a:spLocks noGrp="1"/>
          </p:cNvSpPr>
          <p:nvPr/>
        </p:nvSpPr>
        <p:spPr bwMode="auto">
          <a:xfrm>
            <a:off x="8129588" y="6148388"/>
            <a:ext cx="609600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fld id="{BCC4EA09-D09D-47D9-9958-3306DB35AD4F}" type="slidenum">
              <a:rPr lang="cs-CZ" sz="1400" b="1">
                <a:solidFill>
                  <a:srgbClr val="FFFFFF"/>
                </a:solidFill>
              </a:rPr>
              <a:pPr algn="ctr"/>
              <a:t>11</a:t>
            </a:fld>
            <a:endParaRPr lang="cs-CZ" sz="1400" b="1">
              <a:solidFill>
                <a:srgbClr val="FFFFFF"/>
              </a:solidFill>
            </a:endParaRPr>
          </a:p>
        </p:txBody>
      </p:sp>
      <p:sp>
        <p:nvSpPr>
          <p:cNvPr id="21512" name="Zástupný symbol pro číslo snímku 8"/>
          <p:cNvSpPr txBox="1">
            <a:spLocks noGrp="1"/>
          </p:cNvSpPr>
          <p:nvPr/>
        </p:nvSpPr>
        <p:spPr bwMode="auto">
          <a:xfrm>
            <a:off x="8129588" y="6148388"/>
            <a:ext cx="609600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fld id="{1C4C444D-90AD-4083-B4A6-302FA0D82642}" type="slidenum">
              <a:rPr lang="cs-CZ" sz="1400" b="1">
                <a:solidFill>
                  <a:srgbClr val="FFFFFF"/>
                </a:solidFill>
              </a:rPr>
              <a:pPr algn="ctr"/>
              <a:t>11</a:t>
            </a:fld>
            <a:endParaRPr lang="cs-CZ" sz="1400" b="1">
              <a:solidFill>
                <a:srgbClr val="FFFFFF"/>
              </a:solidFill>
            </a:endParaRPr>
          </a:p>
        </p:txBody>
      </p:sp>
      <p:sp>
        <p:nvSpPr>
          <p:cNvPr id="21514" name="Text Box 3"/>
          <p:cNvSpPr txBox="1">
            <a:spLocks noChangeArrowheads="1"/>
          </p:cNvSpPr>
          <p:nvPr/>
        </p:nvSpPr>
        <p:spPr bwMode="auto">
          <a:xfrm>
            <a:off x="251520" y="980728"/>
            <a:ext cx="8173317" cy="44558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cs-CZ" sz="2400" b="1" dirty="0"/>
              <a:t>Seznam skutečně vynaložených výdajů </a:t>
            </a:r>
          </a:p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cs-CZ" sz="2400" b="1" dirty="0" err="1"/>
              <a:t>Scany</a:t>
            </a:r>
            <a:r>
              <a:rPr lang="cs-CZ" sz="2400" b="1" dirty="0"/>
              <a:t> dokladů nad 10 tis. Kč vč. úhrad</a:t>
            </a:r>
          </a:p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cs-CZ" sz="2400" b="1" dirty="0"/>
              <a:t>Účetní sestava</a:t>
            </a:r>
          </a:p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cs-CZ" sz="2400" b="1" dirty="0"/>
              <a:t>Doklady dokazující realizaci (letenky, </a:t>
            </a:r>
            <a:r>
              <a:rPr lang="cs-CZ" sz="2400" b="1" u="sng" dirty="0"/>
              <a:t>palubní lístky</a:t>
            </a:r>
            <a:r>
              <a:rPr lang="cs-CZ" sz="2400" b="1" dirty="0"/>
              <a:t>, fotodokumentace, vytvořené výsledky apod.)</a:t>
            </a:r>
          </a:p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cs-CZ" sz="2400" b="1" u="sng" dirty="0"/>
              <a:t>Partner projektu si nemůže nárokovat sumu svých primárních výdajů v jedné souhrnné faktuře.</a:t>
            </a:r>
          </a:p>
          <a:p>
            <a:pPr algn="just">
              <a:lnSpc>
                <a:spcPct val="150000"/>
              </a:lnSpc>
            </a:pPr>
            <a:endParaRPr lang="cs-CZ" sz="2400" b="1" dirty="0"/>
          </a:p>
        </p:txBody>
      </p:sp>
      <p:sp>
        <p:nvSpPr>
          <p:cNvPr id="12" name="Text Box 2"/>
          <p:cNvSpPr txBox="1">
            <a:spLocks noChangeArrowheads="1"/>
          </p:cNvSpPr>
          <p:nvPr/>
        </p:nvSpPr>
        <p:spPr bwMode="auto">
          <a:xfrm>
            <a:off x="0" y="333375"/>
            <a:ext cx="91440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cs-CZ" sz="3200" b="1" dirty="0">
                <a:solidFill>
                  <a:srgbClr val="008542"/>
                </a:solidFill>
              </a:rPr>
              <a:t>Prokazování výdajů</a:t>
            </a:r>
            <a:endParaRPr lang="cs-CZ" sz="3200" dirty="0">
              <a:solidFill>
                <a:srgbClr val="008542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421300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Zástupný symbol pro číslo snímku 8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6912FDCC-D8FD-408C-8C68-986CC14C043F}" type="slidenum">
              <a:rPr lang="cs-CZ" smtClean="0"/>
              <a:pPr/>
              <a:t>12</a:t>
            </a:fld>
            <a:endParaRPr lang="cs-CZ"/>
          </a:p>
        </p:txBody>
      </p:sp>
      <p:sp>
        <p:nvSpPr>
          <p:cNvPr id="21506" name="Zástupný symbol pro číslo snímku 8"/>
          <p:cNvSpPr txBox="1">
            <a:spLocks noGrp="1"/>
          </p:cNvSpPr>
          <p:nvPr/>
        </p:nvSpPr>
        <p:spPr bwMode="auto">
          <a:xfrm>
            <a:off x="8129588" y="6148388"/>
            <a:ext cx="609600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fld id="{58B46598-317E-4E82-94BD-73AC88D520F9}" type="slidenum">
              <a:rPr lang="cs-CZ" sz="1400" b="1">
                <a:solidFill>
                  <a:srgbClr val="FFFFFF"/>
                </a:solidFill>
              </a:rPr>
              <a:pPr algn="ctr"/>
              <a:t>12</a:t>
            </a:fld>
            <a:endParaRPr lang="cs-CZ" sz="1400" b="1">
              <a:solidFill>
                <a:srgbClr val="FFFFFF"/>
              </a:solidFill>
            </a:endParaRPr>
          </a:p>
        </p:txBody>
      </p:sp>
      <p:sp>
        <p:nvSpPr>
          <p:cNvPr id="21507" name="Zástupný symbol pro číslo snímku 8"/>
          <p:cNvSpPr txBox="1">
            <a:spLocks noGrp="1"/>
          </p:cNvSpPr>
          <p:nvPr/>
        </p:nvSpPr>
        <p:spPr bwMode="auto">
          <a:xfrm>
            <a:off x="8129588" y="6148388"/>
            <a:ext cx="609600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fld id="{598BBD37-10D4-4342-ABC1-AD2B3C16B0D8}" type="slidenum">
              <a:rPr lang="cs-CZ" sz="1400" b="1">
                <a:solidFill>
                  <a:srgbClr val="FFFFFF"/>
                </a:solidFill>
              </a:rPr>
              <a:pPr algn="ctr"/>
              <a:t>12</a:t>
            </a:fld>
            <a:endParaRPr lang="cs-CZ" sz="1400" b="1">
              <a:solidFill>
                <a:srgbClr val="FFFFFF"/>
              </a:solidFill>
            </a:endParaRPr>
          </a:p>
        </p:txBody>
      </p:sp>
      <p:sp>
        <p:nvSpPr>
          <p:cNvPr id="21508" name="Zástupný symbol pro číslo snímku 8"/>
          <p:cNvSpPr txBox="1">
            <a:spLocks noGrp="1"/>
          </p:cNvSpPr>
          <p:nvPr/>
        </p:nvSpPr>
        <p:spPr bwMode="auto">
          <a:xfrm>
            <a:off x="8129588" y="6148388"/>
            <a:ext cx="609600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fld id="{82A4BFE7-38C3-4448-9DB8-668E5620C743}" type="slidenum">
              <a:rPr lang="cs-CZ" sz="1400" b="1">
                <a:solidFill>
                  <a:srgbClr val="FFFFFF"/>
                </a:solidFill>
              </a:rPr>
              <a:pPr algn="ctr"/>
              <a:t>12</a:t>
            </a:fld>
            <a:endParaRPr lang="cs-CZ" sz="1400" b="1">
              <a:solidFill>
                <a:srgbClr val="FFFFFF"/>
              </a:solidFill>
            </a:endParaRPr>
          </a:p>
        </p:txBody>
      </p:sp>
      <p:sp>
        <p:nvSpPr>
          <p:cNvPr id="21509" name="Zástupný symbol pro číslo snímku 8"/>
          <p:cNvSpPr txBox="1">
            <a:spLocks noGrp="1"/>
          </p:cNvSpPr>
          <p:nvPr/>
        </p:nvSpPr>
        <p:spPr bwMode="auto">
          <a:xfrm>
            <a:off x="8129588" y="6148388"/>
            <a:ext cx="609600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fld id="{7B088026-3274-473E-ABB7-097ED24A7B2C}" type="slidenum">
              <a:rPr lang="cs-CZ" sz="1400" b="1">
                <a:solidFill>
                  <a:srgbClr val="FFFFFF"/>
                </a:solidFill>
              </a:rPr>
              <a:pPr algn="ctr"/>
              <a:t>12</a:t>
            </a:fld>
            <a:endParaRPr lang="cs-CZ" sz="1400" b="1">
              <a:solidFill>
                <a:srgbClr val="FFFFFF"/>
              </a:solidFill>
            </a:endParaRPr>
          </a:p>
        </p:txBody>
      </p:sp>
      <p:sp>
        <p:nvSpPr>
          <p:cNvPr id="21510" name="Zástupný symbol pro číslo snímku 8"/>
          <p:cNvSpPr txBox="1">
            <a:spLocks noGrp="1"/>
          </p:cNvSpPr>
          <p:nvPr/>
        </p:nvSpPr>
        <p:spPr bwMode="auto">
          <a:xfrm>
            <a:off x="8129588" y="6148388"/>
            <a:ext cx="609600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fld id="{74880F9A-5128-4BB5-956C-64C3A6223925}" type="slidenum">
              <a:rPr lang="cs-CZ" sz="1400" b="1">
                <a:solidFill>
                  <a:srgbClr val="FFFFFF"/>
                </a:solidFill>
              </a:rPr>
              <a:pPr algn="ctr"/>
              <a:t>12</a:t>
            </a:fld>
            <a:endParaRPr lang="cs-CZ" sz="1400" b="1">
              <a:solidFill>
                <a:srgbClr val="FFFFFF"/>
              </a:solidFill>
            </a:endParaRPr>
          </a:p>
        </p:txBody>
      </p:sp>
      <p:sp>
        <p:nvSpPr>
          <p:cNvPr id="21511" name="Zástupný symbol pro číslo snímku 8"/>
          <p:cNvSpPr txBox="1">
            <a:spLocks noGrp="1"/>
          </p:cNvSpPr>
          <p:nvPr/>
        </p:nvSpPr>
        <p:spPr bwMode="auto">
          <a:xfrm>
            <a:off x="8129588" y="6148388"/>
            <a:ext cx="609600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fld id="{BCC4EA09-D09D-47D9-9958-3306DB35AD4F}" type="slidenum">
              <a:rPr lang="cs-CZ" sz="1400" b="1">
                <a:solidFill>
                  <a:srgbClr val="FFFFFF"/>
                </a:solidFill>
              </a:rPr>
              <a:pPr algn="ctr"/>
              <a:t>12</a:t>
            </a:fld>
            <a:endParaRPr lang="cs-CZ" sz="1400" b="1">
              <a:solidFill>
                <a:srgbClr val="FFFFFF"/>
              </a:solidFill>
            </a:endParaRPr>
          </a:p>
        </p:txBody>
      </p:sp>
      <p:sp>
        <p:nvSpPr>
          <p:cNvPr id="21512" name="Zástupný symbol pro číslo snímku 8"/>
          <p:cNvSpPr txBox="1">
            <a:spLocks noGrp="1"/>
          </p:cNvSpPr>
          <p:nvPr/>
        </p:nvSpPr>
        <p:spPr bwMode="auto">
          <a:xfrm>
            <a:off x="8129588" y="6148388"/>
            <a:ext cx="609600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fld id="{1C4C444D-90AD-4083-B4A6-302FA0D82642}" type="slidenum">
              <a:rPr lang="cs-CZ" sz="1400" b="1">
                <a:solidFill>
                  <a:srgbClr val="FFFFFF"/>
                </a:solidFill>
              </a:rPr>
              <a:pPr algn="ctr"/>
              <a:t>12</a:t>
            </a:fld>
            <a:endParaRPr lang="cs-CZ" sz="1400" b="1">
              <a:solidFill>
                <a:srgbClr val="FFFFFF"/>
              </a:solidFill>
            </a:endParaRPr>
          </a:p>
        </p:txBody>
      </p:sp>
      <p:sp>
        <p:nvSpPr>
          <p:cNvPr id="21514" name="Text Box 3"/>
          <p:cNvSpPr txBox="1">
            <a:spLocks noChangeArrowheads="1"/>
          </p:cNvSpPr>
          <p:nvPr/>
        </p:nvSpPr>
        <p:spPr bwMode="auto">
          <a:xfrm>
            <a:off x="251520" y="980728"/>
            <a:ext cx="8173317" cy="3901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cs-CZ" sz="2400" b="1" dirty="0"/>
              <a:t>Žádost o grant v angličtině elektronicky podepsaná statuárním zástupcem </a:t>
            </a:r>
            <a:r>
              <a:rPr lang="cs-CZ" sz="2400" dirty="0"/>
              <a:t>(kvalifikovaný certifikát pro elektronický podpis nutností)</a:t>
            </a:r>
          </a:p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cs-CZ" sz="2400" b="1" dirty="0"/>
              <a:t>Vyjádření zájmu o spolupráci – partner projektu</a:t>
            </a:r>
          </a:p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cs-CZ" sz="2400" b="1" dirty="0"/>
              <a:t>Podrobná agenda – program včetně časového plánu iniciativy</a:t>
            </a:r>
          </a:p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cs-CZ" sz="2400" b="1" dirty="0"/>
              <a:t>Identifikace bankovního účtu </a:t>
            </a:r>
            <a:r>
              <a:rPr lang="cs-CZ" sz="2400" dirty="0"/>
              <a:t>(Příloha 16 a 17)</a:t>
            </a:r>
          </a:p>
        </p:txBody>
      </p:sp>
      <p:sp>
        <p:nvSpPr>
          <p:cNvPr id="12" name="Text Box 2"/>
          <p:cNvSpPr txBox="1">
            <a:spLocks noChangeArrowheads="1"/>
          </p:cNvSpPr>
          <p:nvPr/>
        </p:nvSpPr>
        <p:spPr bwMode="auto">
          <a:xfrm>
            <a:off x="0" y="333375"/>
            <a:ext cx="91440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cs-CZ" sz="3200" b="1" dirty="0">
                <a:solidFill>
                  <a:srgbClr val="008542"/>
                </a:solidFill>
              </a:rPr>
              <a:t>Náležitosti návrhu a povinné přílohy</a:t>
            </a:r>
            <a:endParaRPr lang="cs-CZ" sz="3200" dirty="0">
              <a:solidFill>
                <a:srgbClr val="008542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683389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Zástupný symbol pro číslo snímku 8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6912FDCC-D8FD-408C-8C68-986CC14C043F}" type="slidenum">
              <a:rPr lang="cs-CZ" smtClean="0"/>
              <a:pPr/>
              <a:t>13</a:t>
            </a:fld>
            <a:endParaRPr lang="cs-CZ"/>
          </a:p>
        </p:txBody>
      </p:sp>
      <p:sp>
        <p:nvSpPr>
          <p:cNvPr id="21506" name="Zástupný symbol pro číslo snímku 8"/>
          <p:cNvSpPr txBox="1">
            <a:spLocks noGrp="1"/>
          </p:cNvSpPr>
          <p:nvPr/>
        </p:nvSpPr>
        <p:spPr bwMode="auto">
          <a:xfrm>
            <a:off x="8129588" y="6148388"/>
            <a:ext cx="609600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fld id="{58B46598-317E-4E82-94BD-73AC88D520F9}" type="slidenum">
              <a:rPr lang="cs-CZ" sz="1400" b="1">
                <a:solidFill>
                  <a:srgbClr val="FFFFFF"/>
                </a:solidFill>
              </a:rPr>
              <a:pPr algn="ctr"/>
              <a:t>13</a:t>
            </a:fld>
            <a:endParaRPr lang="cs-CZ" sz="1400" b="1">
              <a:solidFill>
                <a:srgbClr val="FFFFFF"/>
              </a:solidFill>
            </a:endParaRPr>
          </a:p>
        </p:txBody>
      </p:sp>
      <p:sp>
        <p:nvSpPr>
          <p:cNvPr id="21507" name="Zástupný symbol pro číslo snímku 8"/>
          <p:cNvSpPr txBox="1">
            <a:spLocks noGrp="1"/>
          </p:cNvSpPr>
          <p:nvPr/>
        </p:nvSpPr>
        <p:spPr bwMode="auto">
          <a:xfrm>
            <a:off x="8129588" y="6148388"/>
            <a:ext cx="609600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fld id="{598BBD37-10D4-4342-ABC1-AD2B3C16B0D8}" type="slidenum">
              <a:rPr lang="cs-CZ" sz="1400" b="1">
                <a:solidFill>
                  <a:srgbClr val="FFFFFF"/>
                </a:solidFill>
              </a:rPr>
              <a:pPr algn="ctr"/>
              <a:t>13</a:t>
            </a:fld>
            <a:endParaRPr lang="cs-CZ" sz="1400" b="1">
              <a:solidFill>
                <a:srgbClr val="FFFFFF"/>
              </a:solidFill>
            </a:endParaRPr>
          </a:p>
        </p:txBody>
      </p:sp>
      <p:sp>
        <p:nvSpPr>
          <p:cNvPr id="21508" name="Zástupný symbol pro číslo snímku 8"/>
          <p:cNvSpPr txBox="1">
            <a:spLocks noGrp="1"/>
          </p:cNvSpPr>
          <p:nvPr/>
        </p:nvSpPr>
        <p:spPr bwMode="auto">
          <a:xfrm>
            <a:off x="8129588" y="6148388"/>
            <a:ext cx="609600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fld id="{82A4BFE7-38C3-4448-9DB8-668E5620C743}" type="slidenum">
              <a:rPr lang="cs-CZ" sz="1400" b="1">
                <a:solidFill>
                  <a:srgbClr val="FFFFFF"/>
                </a:solidFill>
              </a:rPr>
              <a:pPr algn="ctr"/>
              <a:t>13</a:t>
            </a:fld>
            <a:endParaRPr lang="cs-CZ" sz="1400" b="1">
              <a:solidFill>
                <a:srgbClr val="FFFFFF"/>
              </a:solidFill>
            </a:endParaRPr>
          </a:p>
        </p:txBody>
      </p:sp>
      <p:sp>
        <p:nvSpPr>
          <p:cNvPr id="21509" name="Zástupný symbol pro číslo snímku 8"/>
          <p:cNvSpPr txBox="1">
            <a:spLocks noGrp="1"/>
          </p:cNvSpPr>
          <p:nvPr/>
        </p:nvSpPr>
        <p:spPr bwMode="auto">
          <a:xfrm>
            <a:off x="8129588" y="6148388"/>
            <a:ext cx="609600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fld id="{7B088026-3274-473E-ABB7-097ED24A7B2C}" type="slidenum">
              <a:rPr lang="cs-CZ" sz="1400" b="1">
                <a:solidFill>
                  <a:srgbClr val="FFFFFF"/>
                </a:solidFill>
              </a:rPr>
              <a:pPr algn="ctr"/>
              <a:t>13</a:t>
            </a:fld>
            <a:endParaRPr lang="cs-CZ" sz="1400" b="1">
              <a:solidFill>
                <a:srgbClr val="FFFFFF"/>
              </a:solidFill>
            </a:endParaRPr>
          </a:p>
        </p:txBody>
      </p:sp>
      <p:sp>
        <p:nvSpPr>
          <p:cNvPr id="21510" name="Zástupný symbol pro číslo snímku 8"/>
          <p:cNvSpPr txBox="1">
            <a:spLocks noGrp="1"/>
          </p:cNvSpPr>
          <p:nvPr/>
        </p:nvSpPr>
        <p:spPr bwMode="auto">
          <a:xfrm>
            <a:off x="8129588" y="6148388"/>
            <a:ext cx="609600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fld id="{74880F9A-5128-4BB5-956C-64C3A6223925}" type="slidenum">
              <a:rPr lang="cs-CZ" sz="1400" b="1">
                <a:solidFill>
                  <a:srgbClr val="FFFFFF"/>
                </a:solidFill>
              </a:rPr>
              <a:pPr algn="ctr"/>
              <a:t>13</a:t>
            </a:fld>
            <a:endParaRPr lang="cs-CZ" sz="1400" b="1">
              <a:solidFill>
                <a:srgbClr val="FFFFFF"/>
              </a:solidFill>
            </a:endParaRPr>
          </a:p>
        </p:txBody>
      </p:sp>
      <p:sp>
        <p:nvSpPr>
          <p:cNvPr id="21511" name="Zástupný symbol pro číslo snímku 8"/>
          <p:cNvSpPr txBox="1">
            <a:spLocks noGrp="1"/>
          </p:cNvSpPr>
          <p:nvPr/>
        </p:nvSpPr>
        <p:spPr bwMode="auto">
          <a:xfrm>
            <a:off x="8129588" y="6148388"/>
            <a:ext cx="609600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fld id="{BCC4EA09-D09D-47D9-9958-3306DB35AD4F}" type="slidenum">
              <a:rPr lang="cs-CZ" sz="1400" b="1">
                <a:solidFill>
                  <a:srgbClr val="FFFFFF"/>
                </a:solidFill>
              </a:rPr>
              <a:pPr algn="ctr"/>
              <a:t>13</a:t>
            </a:fld>
            <a:endParaRPr lang="cs-CZ" sz="1400" b="1">
              <a:solidFill>
                <a:srgbClr val="FFFFFF"/>
              </a:solidFill>
            </a:endParaRPr>
          </a:p>
        </p:txBody>
      </p:sp>
      <p:sp>
        <p:nvSpPr>
          <p:cNvPr id="21512" name="Zástupný symbol pro číslo snímku 8"/>
          <p:cNvSpPr txBox="1">
            <a:spLocks noGrp="1"/>
          </p:cNvSpPr>
          <p:nvPr/>
        </p:nvSpPr>
        <p:spPr bwMode="auto">
          <a:xfrm>
            <a:off x="8129588" y="6148388"/>
            <a:ext cx="609600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fld id="{1C4C444D-90AD-4083-B4A6-302FA0D82642}" type="slidenum">
              <a:rPr lang="cs-CZ" sz="1400" b="1">
                <a:solidFill>
                  <a:srgbClr val="FFFFFF"/>
                </a:solidFill>
              </a:rPr>
              <a:pPr algn="ctr"/>
              <a:t>13</a:t>
            </a:fld>
            <a:endParaRPr lang="cs-CZ" sz="1400" b="1">
              <a:solidFill>
                <a:srgbClr val="FFFFFF"/>
              </a:solidFill>
            </a:endParaRPr>
          </a:p>
        </p:txBody>
      </p:sp>
      <p:sp>
        <p:nvSpPr>
          <p:cNvPr id="21514" name="Text Box 3"/>
          <p:cNvSpPr txBox="1">
            <a:spLocks noChangeArrowheads="1"/>
          </p:cNvSpPr>
          <p:nvPr/>
        </p:nvSpPr>
        <p:spPr bwMode="auto">
          <a:xfrm>
            <a:off x="251520" y="980728"/>
            <a:ext cx="8173317" cy="44558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cs-CZ" sz="2400" b="1" dirty="0"/>
              <a:t>Formální kritéria</a:t>
            </a:r>
          </a:p>
          <a:p>
            <a:pPr marL="800100" lvl="1" indent="-342900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cs-CZ" sz="2400" dirty="0"/>
              <a:t>Včasné předložení žádosti, přílohy</a:t>
            </a:r>
          </a:p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cs-CZ" sz="2400" b="1" dirty="0"/>
              <a:t>Kritéria oprávněnosti</a:t>
            </a:r>
          </a:p>
          <a:p>
            <a:pPr marL="800100" lvl="1" indent="-342900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cs-CZ" sz="2400" dirty="0"/>
              <a:t>Oprávněnost žadatele, partnera, doba řešení iniciativy, požadovaná částka</a:t>
            </a:r>
          </a:p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cs-CZ" sz="2400" b="1" dirty="0"/>
              <a:t>Věcná kritéria</a:t>
            </a:r>
          </a:p>
          <a:p>
            <a:pPr marL="800100" lvl="1" indent="-342900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cs-CZ" sz="2400" dirty="0"/>
              <a:t>Bilaterální aspekt, způsobilost výdajů, dodržení finančních limitů</a:t>
            </a:r>
          </a:p>
        </p:txBody>
      </p:sp>
      <p:sp>
        <p:nvSpPr>
          <p:cNvPr id="12" name="Text Box 2"/>
          <p:cNvSpPr txBox="1">
            <a:spLocks noChangeArrowheads="1"/>
          </p:cNvSpPr>
          <p:nvPr/>
        </p:nvSpPr>
        <p:spPr bwMode="auto">
          <a:xfrm>
            <a:off x="0" y="333375"/>
            <a:ext cx="91440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cs-CZ" sz="3200" b="1" dirty="0">
                <a:solidFill>
                  <a:srgbClr val="008542"/>
                </a:solidFill>
              </a:rPr>
              <a:t>Hodnocení návrhu projektu</a:t>
            </a:r>
            <a:endParaRPr lang="cs-CZ" sz="3200" dirty="0">
              <a:solidFill>
                <a:srgbClr val="008542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16432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Zástupný symbol pro číslo snímku 8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6912FDCC-D8FD-408C-8C68-986CC14C043F}" type="slidenum">
              <a:rPr lang="cs-CZ" smtClean="0"/>
              <a:pPr/>
              <a:t>14</a:t>
            </a:fld>
            <a:endParaRPr lang="cs-CZ"/>
          </a:p>
        </p:txBody>
      </p:sp>
      <p:sp>
        <p:nvSpPr>
          <p:cNvPr id="21506" name="Zástupný symbol pro číslo snímku 8"/>
          <p:cNvSpPr txBox="1">
            <a:spLocks noGrp="1"/>
          </p:cNvSpPr>
          <p:nvPr/>
        </p:nvSpPr>
        <p:spPr bwMode="auto">
          <a:xfrm>
            <a:off x="8129588" y="6148388"/>
            <a:ext cx="609600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fld id="{58B46598-317E-4E82-94BD-73AC88D520F9}" type="slidenum">
              <a:rPr lang="cs-CZ" sz="1400" b="1">
                <a:solidFill>
                  <a:srgbClr val="FFFFFF"/>
                </a:solidFill>
              </a:rPr>
              <a:pPr algn="ctr"/>
              <a:t>14</a:t>
            </a:fld>
            <a:endParaRPr lang="cs-CZ" sz="1400" b="1">
              <a:solidFill>
                <a:srgbClr val="FFFFFF"/>
              </a:solidFill>
            </a:endParaRPr>
          </a:p>
        </p:txBody>
      </p:sp>
      <p:sp>
        <p:nvSpPr>
          <p:cNvPr id="21507" name="Zástupný symbol pro číslo snímku 8"/>
          <p:cNvSpPr txBox="1">
            <a:spLocks noGrp="1"/>
          </p:cNvSpPr>
          <p:nvPr/>
        </p:nvSpPr>
        <p:spPr bwMode="auto">
          <a:xfrm>
            <a:off x="8129588" y="6148388"/>
            <a:ext cx="609600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fld id="{598BBD37-10D4-4342-ABC1-AD2B3C16B0D8}" type="slidenum">
              <a:rPr lang="cs-CZ" sz="1400" b="1">
                <a:solidFill>
                  <a:srgbClr val="FFFFFF"/>
                </a:solidFill>
              </a:rPr>
              <a:pPr algn="ctr"/>
              <a:t>14</a:t>
            </a:fld>
            <a:endParaRPr lang="cs-CZ" sz="1400" b="1">
              <a:solidFill>
                <a:srgbClr val="FFFFFF"/>
              </a:solidFill>
            </a:endParaRPr>
          </a:p>
        </p:txBody>
      </p:sp>
      <p:sp>
        <p:nvSpPr>
          <p:cNvPr id="21508" name="Zástupný symbol pro číslo snímku 8"/>
          <p:cNvSpPr txBox="1">
            <a:spLocks noGrp="1"/>
          </p:cNvSpPr>
          <p:nvPr/>
        </p:nvSpPr>
        <p:spPr bwMode="auto">
          <a:xfrm>
            <a:off x="8129588" y="6148388"/>
            <a:ext cx="609600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fld id="{82A4BFE7-38C3-4448-9DB8-668E5620C743}" type="slidenum">
              <a:rPr lang="cs-CZ" sz="1400" b="1">
                <a:solidFill>
                  <a:srgbClr val="FFFFFF"/>
                </a:solidFill>
              </a:rPr>
              <a:pPr algn="ctr"/>
              <a:t>14</a:t>
            </a:fld>
            <a:endParaRPr lang="cs-CZ" sz="1400" b="1">
              <a:solidFill>
                <a:srgbClr val="FFFFFF"/>
              </a:solidFill>
            </a:endParaRPr>
          </a:p>
        </p:txBody>
      </p:sp>
      <p:sp>
        <p:nvSpPr>
          <p:cNvPr id="21509" name="Zástupný symbol pro číslo snímku 8"/>
          <p:cNvSpPr txBox="1">
            <a:spLocks noGrp="1"/>
          </p:cNvSpPr>
          <p:nvPr/>
        </p:nvSpPr>
        <p:spPr bwMode="auto">
          <a:xfrm>
            <a:off x="8129588" y="6148388"/>
            <a:ext cx="609600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fld id="{7B088026-3274-473E-ABB7-097ED24A7B2C}" type="slidenum">
              <a:rPr lang="cs-CZ" sz="1400" b="1">
                <a:solidFill>
                  <a:srgbClr val="FFFFFF"/>
                </a:solidFill>
              </a:rPr>
              <a:pPr algn="ctr"/>
              <a:t>14</a:t>
            </a:fld>
            <a:endParaRPr lang="cs-CZ" sz="1400" b="1">
              <a:solidFill>
                <a:srgbClr val="FFFFFF"/>
              </a:solidFill>
            </a:endParaRPr>
          </a:p>
        </p:txBody>
      </p:sp>
      <p:sp>
        <p:nvSpPr>
          <p:cNvPr id="21510" name="Zástupný symbol pro číslo snímku 8"/>
          <p:cNvSpPr txBox="1">
            <a:spLocks noGrp="1"/>
          </p:cNvSpPr>
          <p:nvPr/>
        </p:nvSpPr>
        <p:spPr bwMode="auto">
          <a:xfrm>
            <a:off x="8129588" y="6148388"/>
            <a:ext cx="609600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fld id="{74880F9A-5128-4BB5-956C-64C3A6223925}" type="slidenum">
              <a:rPr lang="cs-CZ" sz="1400" b="1">
                <a:solidFill>
                  <a:srgbClr val="FFFFFF"/>
                </a:solidFill>
              </a:rPr>
              <a:pPr algn="ctr"/>
              <a:t>14</a:t>
            </a:fld>
            <a:endParaRPr lang="cs-CZ" sz="1400" b="1">
              <a:solidFill>
                <a:srgbClr val="FFFFFF"/>
              </a:solidFill>
            </a:endParaRPr>
          </a:p>
        </p:txBody>
      </p:sp>
      <p:sp>
        <p:nvSpPr>
          <p:cNvPr id="21511" name="Zástupný symbol pro číslo snímku 8"/>
          <p:cNvSpPr txBox="1">
            <a:spLocks noGrp="1"/>
          </p:cNvSpPr>
          <p:nvPr/>
        </p:nvSpPr>
        <p:spPr bwMode="auto">
          <a:xfrm>
            <a:off x="8129588" y="6148388"/>
            <a:ext cx="609600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fld id="{BCC4EA09-D09D-47D9-9958-3306DB35AD4F}" type="slidenum">
              <a:rPr lang="cs-CZ" sz="1400" b="1">
                <a:solidFill>
                  <a:srgbClr val="FFFFFF"/>
                </a:solidFill>
              </a:rPr>
              <a:pPr algn="ctr"/>
              <a:t>14</a:t>
            </a:fld>
            <a:endParaRPr lang="cs-CZ" sz="1400" b="1">
              <a:solidFill>
                <a:srgbClr val="FFFFFF"/>
              </a:solidFill>
            </a:endParaRPr>
          </a:p>
        </p:txBody>
      </p:sp>
      <p:sp>
        <p:nvSpPr>
          <p:cNvPr id="21512" name="Zástupný symbol pro číslo snímku 8"/>
          <p:cNvSpPr txBox="1">
            <a:spLocks noGrp="1"/>
          </p:cNvSpPr>
          <p:nvPr/>
        </p:nvSpPr>
        <p:spPr bwMode="auto">
          <a:xfrm>
            <a:off x="8129588" y="6148388"/>
            <a:ext cx="609600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fld id="{1C4C444D-90AD-4083-B4A6-302FA0D82642}" type="slidenum">
              <a:rPr lang="cs-CZ" sz="1400" b="1">
                <a:solidFill>
                  <a:srgbClr val="FFFFFF"/>
                </a:solidFill>
              </a:rPr>
              <a:pPr algn="ctr"/>
              <a:t>14</a:t>
            </a:fld>
            <a:endParaRPr lang="cs-CZ" sz="1400" b="1">
              <a:solidFill>
                <a:srgbClr val="FFFFFF"/>
              </a:solidFill>
            </a:endParaRPr>
          </a:p>
        </p:txBody>
      </p:sp>
      <p:sp>
        <p:nvSpPr>
          <p:cNvPr id="21514" name="Text Box 3"/>
          <p:cNvSpPr txBox="1">
            <a:spLocks noChangeArrowheads="1"/>
          </p:cNvSpPr>
          <p:nvPr/>
        </p:nvSpPr>
        <p:spPr bwMode="auto">
          <a:xfrm>
            <a:off x="251520" y="980728"/>
            <a:ext cx="8173317" cy="1420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cs-CZ" sz="2000" dirty="0"/>
              <a:t>EHP-BF10-OVNKM-1-030-01-2018:  </a:t>
            </a:r>
            <a:r>
              <a:rPr lang="en-US" sz="2000" dirty="0"/>
              <a:t>Strengthening bilateral relations between the Czech Republic and the Norwegian University of Life Sciences (The NMBU)</a:t>
            </a:r>
            <a:endParaRPr lang="cs-CZ" sz="2000" dirty="0"/>
          </a:p>
        </p:txBody>
      </p:sp>
      <p:sp>
        <p:nvSpPr>
          <p:cNvPr id="12" name="Text Box 2"/>
          <p:cNvSpPr txBox="1">
            <a:spLocks noChangeArrowheads="1"/>
          </p:cNvSpPr>
          <p:nvPr/>
        </p:nvSpPr>
        <p:spPr bwMode="auto">
          <a:xfrm>
            <a:off x="0" y="333375"/>
            <a:ext cx="91440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cs-CZ" sz="3200" b="1" dirty="0">
                <a:solidFill>
                  <a:srgbClr val="008542"/>
                </a:solidFill>
                <a:cs typeface="Arial" charset="0"/>
              </a:rPr>
              <a:t>Zkušenosti z 1. Otevřené výzvy</a:t>
            </a:r>
            <a:endParaRPr lang="cs-CZ" sz="3200" dirty="0">
              <a:solidFill>
                <a:srgbClr val="008542"/>
              </a:solidFill>
              <a:cs typeface="Arial" charset="0"/>
            </a:endParaRPr>
          </a:p>
        </p:txBody>
      </p:sp>
      <p:pic>
        <p:nvPicPr>
          <p:cNvPr id="3" name="Obrázek 2">
            <a:extLst>
              <a:ext uri="{FF2B5EF4-FFF2-40B4-BE49-F238E27FC236}">
                <a16:creationId xmlns:a16="http://schemas.microsoft.com/office/drawing/2014/main" id="{30D711FC-B436-44F4-8E86-A5AD5206B86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9319" y="2440632"/>
            <a:ext cx="4572000" cy="3429000"/>
          </a:xfrm>
          <a:prstGeom prst="rect">
            <a:avLst/>
          </a:prstGeom>
        </p:spPr>
      </p:pic>
      <p:sp>
        <p:nvSpPr>
          <p:cNvPr id="4" name="Text Box 3">
            <a:extLst>
              <a:ext uri="{FF2B5EF4-FFF2-40B4-BE49-F238E27FC236}">
                <a16:creationId xmlns:a16="http://schemas.microsoft.com/office/drawing/2014/main" id="{108BBCEE-A6CE-4220-B287-798DBFE1011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6853" y="2608231"/>
            <a:ext cx="3739083" cy="2909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cs-CZ" dirty="0"/>
              <a:t>Pracovní cesta dvou výzkumnic </a:t>
            </a:r>
            <a:br>
              <a:rPr lang="cs-CZ" dirty="0"/>
            </a:br>
            <a:r>
              <a:rPr lang="cs-CZ" dirty="0"/>
              <a:t>z </a:t>
            </a:r>
            <a:r>
              <a:rPr lang="cs-CZ" dirty="0" err="1"/>
              <a:t>Agrovýzkumu</a:t>
            </a:r>
            <a:r>
              <a:rPr lang="cs-CZ" dirty="0"/>
              <a:t> na NMBU, Department </a:t>
            </a:r>
            <a:r>
              <a:rPr lang="cs-CZ" dirty="0" err="1"/>
              <a:t>of</a:t>
            </a:r>
            <a:r>
              <a:rPr lang="cs-CZ" dirty="0"/>
              <a:t> Animal and </a:t>
            </a:r>
            <a:r>
              <a:rPr lang="cs-CZ" dirty="0" err="1"/>
              <a:t>Aquacultural</a:t>
            </a:r>
            <a:r>
              <a:rPr lang="cs-CZ" dirty="0"/>
              <a:t> </a:t>
            </a:r>
            <a:r>
              <a:rPr lang="cs-CZ" dirty="0" err="1"/>
              <a:t>Sciences</a:t>
            </a:r>
            <a:endParaRPr lang="cs-CZ" dirty="0"/>
          </a:p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cs-CZ" dirty="0"/>
              <a:t>Realizace iniciativy: 1.4.2019 – 31.5.2019</a:t>
            </a:r>
          </a:p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cs-CZ" sz="1600" dirty="0"/>
          </a:p>
        </p:txBody>
      </p:sp>
    </p:spTree>
    <p:extLst>
      <p:ext uri="{BB962C8B-B14F-4D97-AF65-F5344CB8AC3E}">
        <p14:creationId xmlns:p14="http://schemas.microsoft.com/office/powerpoint/2010/main" val="273291258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Zástupný symbol pro číslo snímku 1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FD3FD30F-8BDA-44DC-942C-8C591366ED83}" type="slidenum">
              <a:rPr lang="cs-CZ"/>
              <a:pPr/>
              <a:t>15</a:t>
            </a:fld>
            <a:endParaRPr lang="cs-CZ" dirty="0"/>
          </a:p>
        </p:txBody>
      </p:sp>
      <p:sp>
        <p:nvSpPr>
          <p:cNvPr id="7171" name="Nadpis 1"/>
          <p:cNvSpPr txBox="1">
            <a:spLocks/>
          </p:cNvSpPr>
          <p:nvPr/>
        </p:nvSpPr>
        <p:spPr bwMode="auto">
          <a:xfrm>
            <a:off x="1906588" y="2127254"/>
            <a:ext cx="5329237" cy="187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/>
            <a:endParaRPr lang="cs-CZ" sz="2000" b="1" dirty="0">
              <a:solidFill>
                <a:schemeClr val="bg2">
                  <a:lumMod val="50000"/>
                </a:schemeClr>
              </a:solidFill>
              <a:cs typeface="Arial" charset="0"/>
            </a:endParaRPr>
          </a:p>
          <a:p>
            <a:pPr algn="ctr"/>
            <a:r>
              <a:rPr lang="cs-CZ" sz="2000" b="1" dirty="0">
                <a:cs typeface="Arial" charset="0"/>
              </a:rPr>
              <a:t>Ing. Jana Mikisková</a:t>
            </a:r>
          </a:p>
          <a:p>
            <a:pPr algn="ctr"/>
            <a:r>
              <a:rPr lang="cs-CZ" sz="2000" b="1" dirty="0">
                <a:solidFill>
                  <a:schemeClr val="bg2">
                    <a:lumMod val="50000"/>
                  </a:schemeClr>
                </a:solidFill>
                <a:cs typeface="Arial" charset="0"/>
                <a:hlinkClick r:id="rId2"/>
              </a:rPr>
              <a:t>Jana.Mikiskova@vuchs.cz</a:t>
            </a:r>
            <a:endParaRPr lang="cs-CZ" sz="2000" b="1" dirty="0">
              <a:solidFill>
                <a:schemeClr val="bg2">
                  <a:lumMod val="50000"/>
                </a:schemeClr>
              </a:solidFill>
              <a:cs typeface="Arial" charset="0"/>
            </a:endParaRPr>
          </a:p>
          <a:p>
            <a:pPr algn="ctr"/>
            <a:endParaRPr lang="cs-CZ" sz="2000" b="1" dirty="0">
              <a:solidFill>
                <a:schemeClr val="bg2">
                  <a:lumMod val="50000"/>
                </a:schemeClr>
              </a:solidFill>
              <a:cs typeface="Arial" charset="0"/>
            </a:endParaRPr>
          </a:p>
          <a:p>
            <a:pPr algn="ctr"/>
            <a:r>
              <a:rPr lang="cs-CZ" sz="2000" b="1" dirty="0">
                <a:solidFill>
                  <a:schemeClr val="accent4"/>
                </a:solidFill>
                <a:cs typeface="Arial" charset="0"/>
              </a:rPr>
              <a:t>Ing. Sylva Suchá</a:t>
            </a:r>
          </a:p>
          <a:p>
            <a:pPr algn="ctr"/>
            <a:r>
              <a:rPr lang="cs-CZ" sz="2000" b="1" dirty="0">
                <a:solidFill>
                  <a:schemeClr val="bg2">
                    <a:lumMod val="50000"/>
                  </a:schemeClr>
                </a:solidFill>
                <a:cs typeface="Arial" charset="0"/>
                <a:hlinkClick r:id="rId3"/>
              </a:rPr>
              <a:t>Sylva.Sucha@vuchs.cz</a:t>
            </a:r>
            <a:endParaRPr lang="cs-CZ" sz="2000" b="1" dirty="0">
              <a:solidFill>
                <a:schemeClr val="bg2">
                  <a:lumMod val="50000"/>
                </a:schemeClr>
              </a:solidFill>
              <a:cs typeface="Arial" charset="0"/>
            </a:endParaRPr>
          </a:p>
          <a:p>
            <a:pPr algn="ctr"/>
            <a:endParaRPr lang="cs-CZ" sz="2000" b="1" dirty="0">
              <a:solidFill>
                <a:schemeClr val="bg2">
                  <a:lumMod val="50000"/>
                </a:schemeClr>
              </a:solidFill>
              <a:cs typeface="Arial" charset="0"/>
            </a:endParaRPr>
          </a:p>
          <a:p>
            <a:pPr algn="ctr"/>
            <a:endParaRPr lang="cs-CZ" sz="2000" b="1" dirty="0">
              <a:solidFill>
                <a:schemeClr val="bg2">
                  <a:lumMod val="50000"/>
                </a:schemeClr>
              </a:solidFill>
              <a:cs typeface="Arial" charset="0"/>
            </a:endParaRPr>
          </a:p>
          <a:p>
            <a:pPr algn="ctr"/>
            <a:r>
              <a:rPr lang="cs-CZ" sz="2000" b="1" dirty="0" err="1">
                <a:cs typeface="Arial" charset="0"/>
              </a:rPr>
              <a:t>Agrovýzkum</a:t>
            </a:r>
            <a:r>
              <a:rPr lang="cs-CZ" sz="2000" b="1" dirty="0">
                <a:cs typeface="Arial" charset="0"/>
              </a:rPr>
              <a:t> Rapotín s.r.o.</a:t>
            </a:r>
          </a:p>
          <a:p>
            <a:pPr algn="ctr"/>
            <a:r>
              <a:rPr lang="cs-CZ" sz="2000" b="1" dirty="0">
                <a:cs typeface="Arial" charset="0"/>
              </a:rPr>
              <a:t>Výzkumníků 267</a:t>
            </a:r>
          </a:p>
          <a:p>
            <a:pPr algn="ctr"/>
            <a:r>
              <a:rPr lang="cs-CZ" sz="2000" b="1" dirty="0">
                <a:cs typeface="Arial" charset="0"/>
              </a:rPr>
              <a:t>Rapotín 788 13</a:t>
            </a:r>
          </a:p>
        </p:txBody>
      </p:sp>
      <p:sp>
        <p:nvSpPr>
          <p:cNvPr id="7172" name="Zástupný symbol pro číslo snímku 11"/>
          <p:cNvSpPr txBox="1">
            <a:spLocks noGrp="1"/>
          </p:cNvSpPr>
          <p:nvPr/>
        </p:nvSpPr>
        <p:spPr bwMode="auto">
          <a:xfrm>
            <a:off x="8129588" y="5734050"/>
            <a:ext cx="609600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fld id="{E7D26E35-2FB7-4454-8830-9B2779DCD1EA}" type="slidenum">
              <a:rPr lang="cs-CZ" sz="1400" b="1">
                <a:solidFill>
                  <a:srgbClr val="FFFFFF"/>
                </a:solidFill>
                <a:latin typeface="Century Schoolbook" pitchFamily="18" charset="0"/>
              </a:rPr>
              <a:pPr algn="ctr"/>
              <a:t>15</a:t>
            </a:fld>
            <a:endParaRPr lang="cs-CZ" sz="1400" b="1">
              <a:solidFill>
                <a:srgbClr val="FFFFFF"/>
              </a:solidFill>
              <a:latin typeface="Century Schoolbook" pitchFamily="18" charset="0"/>
            </a:endParaRPr>
          </a:p>
        </p:txBody>
      </p:sp>
      <p:pic>
        <p:nvPicPr>
          <p:cNvPr id="7173" name="Picture 6" descr="agro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67063" y="4149725"/>
            <a:ext cx="2808287" cy="196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6830922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Zástupný symbol pro číslo snímku 8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6912FDCC-D8FD-408C-8C68-986CC14C043F}" type="slidenum">
              <a:rPr lang="cs-CZ" smtClean="0"/>
              <a:pPr/>
              <a:t>2</a:t>
            </a:fld>
            <a:endParaRPr lang="cs-CZ"/>
          </a:p>
        </p:txBody>
      </p:sp>
      <p:sp>
        <p:nvSpPr>
          <p:cNvPr id="21506" name="Zástupný symbol pro číslo snímku 8"/>
          <p:cNvSpPr txBox="1">
            <a:spLocks noGrp="1"/>
          </p:cNvSpPr>
          <p:nvPr/>
        </p:nvSpPr>
        <p:spPr bwMode="auto">
          <a:xfrm>
            <a:off x="8129588" y="6148388"/>
            <a:ext cx="609600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fld id="{58B46598-317E-4E82-94BD-73AC88D520F9}" type="slidenum">
              <a:rPr lang="cs-CZ" sz="1400" b="1">
                <a:solidFill>
                  <a:srgbClr val="FFFFFF"/>
                </a:solidFill>
              </a:rPr>
              <a:pPr algn="ctr"/>
              <a:t>2</a:t>
            </a:fld>
            <a:endParaRPr lang="cs-CZ" sz="1400" b="1">
              <a:solidFill>
                <a:srgbClr val="FFFFFF"/>
              </a:solidFill>
            </a:endParaRPr>
          </a:p>
        </p:txBody>
      </p:sp>
      <p:sp>
        <p:nvSpPr>
          <p:cNvPr id="21507" name="Zástupný symbol pro číslo snímku 8"/>
          <p:cNvSpPr txBox="1">
            <a:spLocks noGrp="1"/>
          </p:cNvSpPr>
          <p:nvPr/>
        </p:nvSpPr>
        <p:spPr bwMode="auto">
          <a:xfrm>
            <a:off x="8129588" y="6148388"/>
            <a:ext cx="609600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fld id="{598BBD37-10D4-4342-ABC1-AD2B3C16B0D8}" type="slidenum">
              <a:rPr lang="cs-CZ" sz="1400" b="1">
                <a:solidFill>
                  <a:srgbClr val="FFFFFF"/>
                </a:solidFill>
              </a:rPr>
              <a:pPr algn="ctr"/>
              <a:t>2</a:t>
            </a:fld>
            <a:endParaRPr lang="cs-CZ" sz="1400" b="1">
              <a:solidFill>
                <a:srgbClr val="FFFFFF"/>
              </a:solidFill>
            </a:endParaRPr>
          </a:p>
        </p:txBody>
      </p:sp>
      <p:sp>
        <p:nvSpPr>
          <p:cNvPr id="21508" name="Zástupný symbol pro číslo snímku 8"/>
          <p:cNvSpPr txBox="1">
            <a:spLocks noGrp="1"/>
          </p:cNvSpPr>
          <p:nvPr/>
        </p:nvSpPr>
        <p:spPr bwMode="auto">
          <a:xfrm>
            <a:off x="8129588" y="6148388"/>
            <a:ext cx="609600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fld id="{82A4BFE7-38C3-4448-9DB8-668E5620C743}" type="slidenum">
              <a:rPr lang="cs-CZ" sz="1400" b="1">
                <a:solidFill>
                  <a:srgbClr val="FFFFFF"/>
                </a:solidFill>
              </a:rPr>
              <a:pPr algn="ctr"/>
              <a:t>2</a:t>
            </a:fld>
            <a:endParaRPr lang="cs-CZ" sz="1400" b="1">
              <a:solidFill>
                <a:srgbClr val="FFFFFF"/>
              </a:solidFill>
            </a:endParaRPr>
          </a:p>
        </p:txBody>
      </p:sp>
      <p:sp>
        <p:nvSpPr>
          <p:cNvPr id="21509" name="Zástupný symbol pro číslo snímku 8"/>
          <p:cNvSpPr txBox="1">
            <a:spLocks noGrp="1"/>
          </p:cNvSpPr>
          <p:nvPr/>
        </p:nvSpPr>
        <p:spPr bwMode="auto">
          <a:xfrm>
            <a:off x="8129588" y="6148388"/>
            <a:ext cx="609600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fld id="{7B088026-3274-473E-ABB7-097ED24A7B2C}" type="slidenum">
              <a:rPr lang="cs-CZ" sz="1400" b="1">
                <a:solidFill>
                  <a:srgbClr val="FFFFFF"/>
                </a:solidFill>
              </a:rPr>
              <a:pPr algn="ctr"/>
              <a:t>2</a:t>
            </a:fld>
            <a:endParaRPr lang="cs-CZ" sz="1400" b="1">
              <a:solidFill>
                <a:srgbClr val="FFFFFF"/>
              </a:solidFill>
            </a:endParaRPr>
          </a:p>
        </p:txBody>
      </p:sp>
      <p:sp>
        <p:nvSpPr>
          <p:cNvPr id="21510" name="Zástupný symbol pro číslo snímku 8"/>
          <p:cNvSpPr txBox="1">
            <a:spLocks noGrp="1"/>
          </p:cNvSpPr>
          <p:nvPr/>
        </p:nvSpPr>
        <p:spPr bwMode="auto">
          <a:xfrm>
            <a:off x="8129588" y="6148388"/>
            <a:ext cx="609600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fld id="{74880F9A-5128-4BB5-956C-64C3A6223925}" type="slidenum">
              <a:rPr lang="cs-CZ" sz="1400" b="1">
                <a:solidFill>
                  <a:srgbClr val="FFFFFF"/>
                </a:solidFill>
              </a:rPr>
              <a:pPr algn="ctr"/>
              <a:t>2</a:t>
            </a:fld>
            <a:endParaRPr lang="cs-CZ" sz="1400" b="1">
              <a:solidFill>
                <a:srgbClr val="FFFFFF"/>
              </a:solidFill>
            </a:endParaRPr>
          </a:p>
        </p:txBody>
      </p:sp>
      <p:sp>
        <p:nvSpPr>
          <p:cNvPr id="21511" name="Zástupný symbol pro číslo snímku 8"/>
          <p:cNvSpPr txBox="1">
            <a:spLocks noGrp="1"/>
          </p:cNvSpPr>
          <p:nvPr/>
        </p:nvSpPr>
        <p:spPr bwMode="auto">
          <a:xfrm>
            <a:off x="8129588" y="6148388"/>
            <a:ext cx="609600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fld id="{BCC4EA09-D09D-47D9-9958-3306DB35AD4F}" type="slidenum">
              <a:rPr lang="cs-CZ" sz="1400" b="1">
                <a:solidFill>
                  <a:srgbClr val="FFFFFF"/>
                </a:solidFill>
              </a:rPr>
              <a:pPr algn="ctr"/>
              <a:t>2</a:t>
            </a:fld>
            <a:endParaRPr lang="cs-CZ" sz="1400" b="1">
              <a:solidFill>
                <a:srgbClr val="FFFFFF"/>
              </a:solidFill>
            </a:endParaRPr>
          </a:p>
        </p:txBody>
      </p:sp>
      <p:sp>
        <p:nvSpPr>
          <p:cNvPr id="21512" name="Zástupný symbol pro číslo snímku 8"/>
          <p:cNvSpPr txBox="1">
            <a:spLocks noGrp="1"/>
          </p:cNvSpPr>
          <p:nvPr/>
        </p:nvSpPr>
        <p:spPr bwMode="auto">
          <a:xfrm>
            <a:off x="8129588" y="6148388"/>
            <a:ext cx="609600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fld id="{1C4C444D-90AD-4083-B4A6-302FA0D82642}" type="slidenum">
              <a:rPr lang="cs-CZ" sz="1400" b="1">
                <a:solidFill>
                  <a:srgbClr val="FFFFFF"/>
                </a:solidFill>
              </a:rPr>
              <a:pPr algn="ctr"/>
              <a:t>2</a:t>
            </a:fld>
            <a:endParaRPr lang="cs-CZ" sz="1400" b="1">
              <a:solidFill>
                <a:srgbClr val="FFFFFF"/>
              </a:solidFill>
            </a:endParaRPr>
          </a:p>
        </p:txBody>
      </p:sp>
      <p:sp>
        <p:nvSpPr>
          <p:cNvPr id="21514" name="Text Box 3"/>
          <p:cNvSpPr txBox="1">
            <a:spLocks noChangeArrowheads="1"/>
          </p:cNvSpPr>
          <p:nvPr/>
        </p:nvSpPr>
        <p:spPr bwMode="auto">
          <a:xfrm>
            <a:off x="251520" y="980728"/>
            <a:ext cx="8173317" cy="5113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cs-CZ" sz="2000" b="1" dirty="0"/>
              <a:t>Česká republika a partneři z </a:t>
            </a:r>
            <a:r>
              <a:rPr lang="cs-CZ" sz="2000" b="1" dirty="0" err="1"/>
              <a:t>donorských</a:t>
            </a:r>
            <a:r>
              <a:rPr lang="cs-CZ" sz="2000" b="1" dirty="0"/>
              <a:t> států: Norsko, Island, Lichtenštejnsko </a:t>
            </a:r>
          </a:p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cs-CZ" sz="2000" b="1" dirty="0"/>
              <a:t>1. Otevřená výzva</a:t>
            </a:r>
          </a:p>
          <a:p>
            <a:pPr marL="800100" lvl="1" indent="-342900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cs-CZ" sz="2000" b="1" dirty="0"/>
              <a:t>17 schválených iniciativ z celkem 32 předložených žádostí; alokace 6,4 mil. Kč</a:t>
            </a:r>
          </a:p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cs-CZ" sz="2000" b="1" dirty="0"/>
              <a:t>2. Otevřená výzva</a:t>
            </a:r>
          </a:p>
          <a:p>
            <a:pPr marL="800100" lvl="1" indent="-342900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cs-CZ" sz="2000" b="1" dirty="0"/>
              <a:t>22 schválených iniciativ z celkem 50 předložených žádostí; alokace 7,8 mil. Kč</a:t>
            </a:r>
          </a:p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cs-CZ" sz="2000" b="1" dirty="0"/>
              <a:t>3. Otevřená výzva</a:t>
            </a:r>
          </a:p>
          <a:p>
            <a:pPr marL="800100" lvl="1" indent="-342900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cs-CZ" sz="2000" b="1" dirty="0"/>
              <a:t>K 9.9.2020 16 schválených iniciativ; vyčerpáno 7 mil. Kč </a:t>
            </a:r>
            <a:br>
              <a:rPr lang="cs-CZ" sz="2000" b="1" dirty="0"/>
            </a:br>
            <a:r>
              <a:rPr lang="cs-CZ" sz="2000" b="1" dirty="0"/>
              <a:t>z celkové alokace 8,1 mil. Kč</a:t>
            </a:r>
          </a:p>
        </p:txBody>
      </p:sp>
      <p:sp>
        <p:nvSpPr>
          <p:cNvPr id="12" name="Text Box 2"/>
          <p:cNvSpPr txBox="1">
            <a:spLocks noChangeArrowheads="1"/>
          </p:cNvSpPr>
          <p:nvPr/>
        </p:nvSpPr>
        <p:spPr bwMode="auto">
          <a:xfrm>
            <a:off x="0" y="333375"/>
            <a:ext cx="91440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cs-CZ" sz="3200" b="1" dirty="0">
                <a:solidFill>
                  <a:srgbClr val="008542"/>
                </a:solidFill>
              </a:rPr>
              <a:t>Fond pro bilaterální vztahy</a:t>
            </a:r>
            <a:endParaRPr lang="cs-CZ" sz="3200" dirty="0">
              <a:solidFill>
                <a:srgbClr val="008542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97443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Zástupný symbol pro číslo snímku 8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6912FDCC-D8FD-408C-8C68-986CC14C043F}" type="slidenum">
              <a:rPr lang="cs-CZ" smtClean="0"/>
              <a:pPr/>
              <a:t>3</a:t>
            </a:fld>
            <a:endParaRPr lang="cs-CZ"/>
          </a:p>
        </p:txBody>
      </p:sp>
      <p:sp>
        <p:nvSpPr>
          <p:cNvPr id="21506" name="Zástupný symbol pro číslo snímku 8"/>
          <p:cNvSpPr txBox="1">
            <a:spLocks noGrp="1"/>
          </p:cNvSpPr>
          <p:nvPr/>
        </p:nvSpPr>
        <p:spPr bwMode="auto">
          <a:xfrm>
            <a:off x="8129588" y="6148388"/>
            <a:ext cx="609600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fld id="{58B46598-317E-4E82-94BD-73AC88D520F9}" type="slidenum">
              <a:rPr lang="cs-CZ" sz="1400" b="1">
                <a:solidFill>
                  <a:srgbClr val="FFFFFF"/>
                </a:solidFill>
              </a:rPr>
              <a:pPr algn="ctr"/>
              <a:t>3</a:t>
            </a:fld>
            <a:endParaRPr lang="cs-CZ" sz="1400" b="1">
              <a:solidFill>
                <a:srgbClr val="FFFFFF"/>
              </a:solidFill>
            </a:endParaRPr>
          </a:p>
        </p:txBody>
      </p:sp>
      <p:sp>
        <p:nvSpPr>
          <p:cNvPr id="21507" name="Zástupný symbol pro číslo snímku 8"/>
          <p:cNvSpPr txBox="1">
            <a:spLocks noGrp="1"/>
          </p:cNvSpPr>
          <p:nvPr/>
        </p:nvSpPr>
        <p:spPr bwMode="auto">
          <a:xfrm>
            <a:off x="8129588" y="6148388"/>
            <a:ext cx="609600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fld id="{598BBD37-10D4-4342-ABC1-AD2B3C16B0D8}" type="slidenum">
              <a:rPr lang="cs-CZ" sz="1400" b="1">
                <a:solidFill>
                  <a:srgbClr val="FFFFFF"/>
                </a:solidFill>
              </a:rPr>
              <a:pPr algn="ctr"/>
              <a:t>3</a:t>
            </a:fld>
            <a:endParaRPr lang="cs-CZ" sz="1400" b="1">
              <a:solidFill>
                <a:srgbClr val="FFFFFF"/>
              </a:solidFill>
            </a:endParaRPr>
          </a:p>
        </p:txBody>
      </p:sp>
      <p:sp>
        <p:nvSpPr>
          <p:cNvPr id="21508" name="Zástupný symbol pro číslo snímku 8"/>
          <p:cNvSpPr txBox="1">
            <a:spLocks noGrp="1"/>
          </p:cNvSpPr>
          <p:nvPr/>
        </p:nvSpPr>
        <p:spPr bwMode="auto">
          <a:xfrm>
            <a:off x="8129588" y="6148388"/>
            <a:ext cx="609600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fld id="{82A4BFE7-38C3-4448-9DB8-668E5620C743}" type="slidenum">
              <a:rPr lang="cs-CZ" sz="1400" b="1">
                <a:solidFill>
                  <a:srgbClr val="FFFFFF"/>
                </a:solidFill>
              </a:rPr>
              <a:pPr algn="ctr"/>
              <a:t>3</a:t>
            </a:fld>
            <a:endParaRPr lang="cs-CZ" sz="1400" b="1">
              <a:solidFill>
                <a:srgbClr val="FFFFFF"/>
              </a:solidFill>
            </a:endParaRPr>
          </a:p>
        </p:txBody>
      </p:sp>
      <p:sp>
        <p:nvSpPr>
          <p:cNvPr id="21509" name="Zástupný symbol pro číslo snímku 8"/>
          <p:cNvSpPr txBox="1">
            <a:spLocks noGrp="1"/>
          </p:cNvSpPr>
          <p:nvPr/>
        </p:nvSpPr>
        <p:spPr bwMode="auto">
          <a:xfrm>
            <a:off x="8129588" y="6148388"/>
            <a:ext cx="609600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fld id="{7B088026-3274-473E-ABB7-097ED24A7B2C}" type="slidenum">
              <a:rPr lang="cs-CZ" sz="1400" b="1">
                <a:solidFill>
                  <a:srgbClr val="FFFFFF"/>
                </a:solidFill>
              </a:rPr>
              <a:pPr algn="ctr"/>
              <a:t>3</a:t>
            </a:fld>
            <a:endParaRPr lang="cs-CZ" sz="1400" b="1">
              <a:solidFill>
                <a:srgbClr val="FFFFFF"/>
              </a:solidFill>
            </a:endParaRPr>
          </a:p>
        </p:txBody>
      </p:sp>
      <p:sp>
        <p:nvSpPr>
          <p:cNvPr id="21510" name="Zástupný symbol pro číslo snímku 8"/>
          <p:cNvSpPr txBox="1">
            <a:spLocks noGrp="1"/>
          </p:cNvSpPr>
          <p:nvPr/>
        </p:nvSpPr>
        <p:spPr bwMode="auto">
          <a:xfrm>
            <a:off x="8129588" y="6148388"/>
            <a:ext cx="609600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fld id="{74880F9A-5128-4BB5-956C-64C3A6223925}" type="slidenum">
              <a:rPr lang="cs-CZ" sz="1400" b="1">
                <a:solidFill>
                  <a:srgbClr val="FFFFFF"/>
                </a:solidFill>
              </a:rPr>
              <a:pPr algn="ctr"/>
              <a:t>3</a:t>
            </a:fld>
            <a:endParaRPr lang="cs-CZ" sz="1400" b="1">
              <a:solidFill>
                <a:srgbClr val="FFFFFF"/>
              </a:solidFill>
            </a:endParaRPr>
          </a:p>
        </p:txBody>
      </p:sp>
      <p:sp>
        <p:nvSpPr>
          <p:cNvPr id="21511" name="Zástupný symbol pro číslo snímku 8"/>
          <p:cNvSpPr txBox="1">
            <a:spLocks noGrp="1"/>
          </p:cNvSpPr>
          <p:nvPr/>
        </p:nvSpPr>
        <p:spPr bwMode="auto">
          <a:xfrm>
            <a:off x="8129588" y="6148388"/>
            <a:ext cx="609600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fld id="{BCC4EA09-D09D-47D9-9958-3306DB35AD4F}" type="slidenum">
              <a:rPr lang="cs-CZ" sz="1400" b="1">
                <a:solidFill>
                  <a:srgbClr val="FFFFFF"/>
                </a:solidFill>
              </a:rPr>
              <a:pPr algn="ctr"/>
              <a:t>3</a:t>
            </a:fld>
            <a:endParaRPr lang="cs-CZ" sz="1400" b="1">
              <a:solidFill>
                <a:srgbClr val="FFFFFF"/>
              </a:solidFill>
            </a:endParaRPr>
          </a:p>
        </p:txBody>
      </p:sp>
      <p:sp>
        <p:nvSpPr>
          <p:cNvPr id="21512" name="Zástupný symbol pro číslo snímku 8"/>
          <p:cNvSpPr txBox="1">
            <a:spLocks noGrp="1"/>
          </p:cNvSpPr>
          <p:nvPr/>
        </p:nvSpPr>
        <p:spPr bwMode="auto">
          <a:xfrm>
            <a:off x="8129588" y="6148388"/>
            <a:ext cx="609600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fld id="{1C4C444D-90AD-4083-B4A6-302FA0D82642}" type="slidenum">
              <a:rPr lang="cs-CZ" sz="1400" b="1">
                <a:solidFill>
                  <a:srgbClr val="FFFFFF"/>
                </a:solidFill>
              </a:rPr>
              <a:pPr algn="ctr"/>
              <a:t>3</a:t>
            </a:fld>
            <a:endParaRPr lang="cs-CZ" sz="1400" b="1">
              <a:solidFill>
                <a:srgbClr val="FFFFFF"/>
              </a:solidFill>
            </a:endParaRPr>
          </a:p>
        </p:txBody>
      </p:sp>
      <p:sp>
        <p:nvSpPr>
          <p:cNvPr id="21514" name="Text Box 3"/>
          <p:cNvSpPr txBox="1">
            <a:spLocks noChangeArrowheads="1"/>
          </p:cNvSpPr>
          <p:nvPr/>
        </p:nvSpPr>
        <p:spPr bwMode="auto">
          <a:xfrm>
            <a:off x="251520" y="980728"/>
            <a:ext cx="8173317" cy="22398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cs-CZ" sz="2400" b="1" dirty="0"/>
              <a:t>Posílení bilaterálních vztahů mezi ČR a Norskem</a:t>
            </a:r>
          </a:p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cs-CZ" sz="2400" b="1" dirty="0"/>
              <a:t>Žádosti o grant – průběžné předkládání – posuzovány dle pořadí jejich předložení</a:t>
            </a:r>
          </a:p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cs-CZ" sz="2400" b="1" dirty="0"/>
          </a:p>
        </p:txBody>
      </p:sp>
      <p:sp>
        <p:nvSpPr>
          <p:cNvPr id="12" name="Text Box 2"/>
          <p:cNvSpPr txBox="1">
            <a:spLocks noChangeArrowheads="1"/>
          </p:cNvSpPr>
          <p:nvPr/>
        </p:nvSpPr>
        <p:spPr bwMode="auto">
          <a:xfrm>
            <a:off x="0" y="333375"/>
            <a:ext cx="91440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cs-CZ" sz="3200" b="1" dirty="0">
                <a:solidFill>
                  <a:srgbClr val="008542"/>
                </a:solidFill>
              </a:rPr>
              <a:t>3. Otevřená výzva - termíny a lhůty</a:t>
            </a:r>
            <a:endParaRPr lang="cs-CZ" sz="3200" dirty="0">
              <a:solidFill>
                <a:srgbClr val="008542"/>
              </a:solidFill>
              <a:cs typeface="Arial" charset="0"/>
            </a:endParaRPr>
          </a:p>
        </p:txBody>
      </p:sp>
      <p:graphicFrame>
        <p:nvGraphicFramePr>
          <p:cNvPr id="3" name="Tabulka 2">
            <a:extLst>
              <a:ext uri="{FF2B5EF4-FFF2-40B4-BE49-F238E27FC236}">
                <a16:creationId xmlns:a16="http://schemas.microsoft.com/office/drawing/2014/main" id="{A33F4715-1016-4627-8C7A-F44B0C30F55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5304532"/>
              </p:ext>
            </p:extLst>
          </p:nvPr>
        </p:nvGraphicFramePr>
        <p:xfrm>
          <a:off x="755576" y="2996952"/>
          <a:ext cx="7128792" cy="25387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45638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7240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35600">
                <a:tc>
                  <a:txBody>
                    <a:bodyPr/>
                    <a:lstStyle/>
                    <a:p>
                      <a:r>
                        <a:rPr lang="cs-CZ" sz="2000" dirty="0">
                          <a:latin typeface="+mn-lt"/>
                        </a:rPr>
                        <a:t>Začátek soutěžní lhůty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2000" dirty="0">
                          <a:latin typeface="+mn-lt"/>
                        </a:rPr>
                        <a:t>18.06.2020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5600">
                <a:tc>
                  <a:txBody>
                    <a:bodyPr/>
                    <a:lstStyle/>
                    <a:p>
                      <a:r>
                        <a:rPr lang="cs-CZ" sz="2000" dirty="0">
                          <a:latin typeface="+mn-lt"/>
                        </a:rPr>
                        <a:t>Konec</a:t>
                      </a:r>
                      <a:r>
                        <a:rPr lang="cs-CZ" sz="2000" baseline="0" dirty="0">
                          <a:latin typeface="+mn-lt"/>
                        </a:rPr>
                        <a:t> soutěžní lhůty</a:t>
                      </a:r>
                      <a:endParaRPr lang="cs-CZ" sz="20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2000" dirty="0">
                          <a:latin typeface="+mn-lt"/>
                        </a:rPr>
                        <a:t>17.06.2021 nebo do vyčerpání alokace výzvy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70127">
                <a:tc>
                  <a:txBody>
                    <a:bodyPr/>
                    <a:lstStyle/>
                    <a:p>
                      <a:r>
                        <a:rPr lang="cs-CZ" sz="2000" dirty="0">
                          <a:latin typeface="+mn-lt"/>
                        </a:rPr>
                        <a:t>Začátek</a:t>
                      </a:r>
                      <a:r>
                        <a:rPr lang="cs-CZ" sz="2000" baseline="0" dirty="0">
                          <a:latin typeface="+mn-lt"/>
                        </a:rPr>
                        <a:t> řešení projektu</a:t>
                      </a:r>
                      <a:endParaRPr lang="cs-CZ" sz="20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2000" dirty="0">
                          <a:latin typeface="+mn-lt"/>
                        </a:rPr>
                        <a:t>nejdříve 2 měsíce po předložení Žádosti o grant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35600">
                <a:tc>
                  <a:txBody>
                    <a:bodyPr/>
                    <a:lstStyle/>
                    <a:p>
                      <a:r>
                        <a:rPr lang="cs-CZ" sz="2000" dirty="0">
                          <a:latin typeface="+mn-lt"/>
                        </a:rPr>
                        <a:t>Nejzazší termín ukončení projektů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2000" dirty="0">
                          <a:latin typeface="+mn-lt"/>
                        </a:rPr>
                        <a:t>30.4.2025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953216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Zástupný symbol pro číslo snímku 8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6912FDCC-D8FD-408C-8C68-986CC14C043F}" type="slidenum">
              <a:rPr lang="cs-CZ" smtClean="0"/>
              <a:pPr/>
              <a:t>4</a:t>
            </a:fld>
            <a:endParaRPr lang="cs-CZ"/>
          </a:p>
        </p:txBody>
      </p:sp>
      <p:sp>
        <p:nvSpPr>
          <p:cNvPr id="21506" name="Zástupný symbol pro číslo snímku 8"/>
          <p:cNvSpPr txBox="1">
            <a:spLocks noGrp="1"/>
          </p:cNvSpPr>
          <p:nvPr/>
        </p:nvSpPr>
        <p:spPr bwMode="auto">
          <a:xfrm>
            <a:off x="8129588" y="6148388"/>
            <a:ext cx="609600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fld id="{58B46598-317E-4E82-94BD-73AC88D520F9}" type="slidenum">
              <a:rPr lang="cs-CZ" sz="1400" b="1">
                <a:solidFill>
                  <a:srgbClr val="FFFFFF"/>
                </a:solidFill>
              </a:rPr>
              <a:pPr algn="ctr"/>
              <a:t>4</a:t>
            </a:fld>
            <a:endParaRPr lang="cs-CZ" sz="1400" b="1">
              <a:solidFill>
                <a:srgbClr val="FFFFFF"/>
              </a:solidFill>
            </a:endParaRPr>
          </a:p>
        </p:txBody>
      </p:sp>
      <p:sp>
        <p:nvSpPr>
          <p:cNvPr id="21507" name="Zástupný symbol pro číslo snímku 8"/>
          <p:cNvSpPr txBox="1">
            <a:spLocks noGrp="1"/>
          </p:cNvSpPr>
          <p:nvPr/>
        </p:nvSpPr>
        <p:spPr bwMode="auto">
          <a:xfrm>
            <a:off x="8129588" y="6148388"/>
            <a:ext cx="609600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fld id="{598BBD37-10D4-4342-ABC1-AD2B3C16B0D8}" type="slidenum">
              <a:rPr lang="cs-CZ" sz="1400" b="1">
                <a:solidFill>
                  <a:srgbClr val="FFFFFF"/>
                </a:solidFill>
              </a:rPr>
              <a:pPr algn="ctr"/>
              <a:t>4</a:t>
            </a:fld>
            <a:endParaRPr lang="cs-CZ" sz="1400" b="1">
              <a:solidFill>
                <a:srgbClr val="FFFFFF"/>
              </a:solidFill>
            </a:endParaRPr>
          </a:p>
        </p:txBody>
      </p:sp>
      <p:sp>
        <p:nvSpPr>
          <p:cNvPr id="21508" name="Zástupný symbol pro číslo snímku 8"/>
          <p:cNvSpPr txBox="1">
            <a:spLocks noGrp="1"/>
          </p:cNvSpPr>
          <p:nvPr/>
        </p:nvSpPr>
        <p:spPr bwMode="auto">
          <a:xfrm>
            <a:off x="8129588" y="6148388"/>
            <a:ext cx="609600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fld id="{82A4BFE7-38C3-4448-9DB8-668E5620C743}" type="slidenum">
              <a:rPr lang="cs-CZ" sz="1400" b="1">
                <a:solidFill>
                  <a:srgbClr val="FFFFFF"/>
                </a:solidFill>
              </a:rPr>
              <a:pPr algn="ctr"/>
              <a:t>4</a:t>
            </a:fld>
            <a:endParaRPr lang="cs-CZ" sz="1400" b="1">
              <a:solidFill>
                <a:srgbClr val="FFFFFF"/>
              </a:solidFill>
            </a:endParaRPr>
          </a:p>
        </p:txBody>
      </p:sp>
      <p:sp>
        <p:nvSpPr>
          <p:cNvPr id="21509" name="Zástupný symbol pro číslo snímku 8"/>
          <p:cNvSpPr txBox="1">
            <a:spLocks noGrp="1"/>
          </p:cNvSpPr>
          <p:nvPr/>
        </p:nvSpPr>
        <p:spPr bwMode="auto">
          <a:xfrm>
            <a:off x="8129588" y="6148388"/>
            <a:ext cx="609600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fld id="{7B088026-3274-473E-ABB7-097ED24A7B2C}" type="slidenum">
              <a:rPr lang="cs-CZ" sz="1400" b="1">
                <a:solidFill>
                  <a:srgbClr val="FFFFFF"/>
                </a:solidFill>
              </a:rPr>
              <a:pPr algn="ctr"/>
              <a:t>4</a:t>
            </a:fld>
            <a:endParaRPr lang="cs-CZ" sz="1400" b="1">
              <a:solidFill>
                <a:srgbClr val="FFFFFF"/>
              </a:solidFill>
            </a:endParaRPr>
          </a:p>
        </p:txBody>
      </p:sp>
      <p:sp>
        <p:nvSpPr>
          <p:cNvPr id="21510" name="Zástupný symbol pro číslo snímku 8"/>
          <p:cNvSpPr txBox="1">
            <a:spLocks noGrp="1"/>
          </p:cNvSpPr>
          <p:nvPr/>
        </p:nvSpPr>
        <p:spPr bwMode="auto">
          <a:xfrm>
            <a:off x="8129588" y="6148388"/>
            <a:ext cx="609600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fld id="{74880F9A-5128-4BB5-956C-64C3A6223925}" type="slidenum">
              <a:rPr lang="cs-CZ" sz="1400" b="1">
                <a:solidFill>
                  <a:srgbClr val="FFFFFF"/>
                </a:solidFill>
              </a:rPr>
              <a:pPr algn="ctr"/>
              <a:t>4</a:t>
            </a:fld>
            <a:endParaRPr lang="cs-CZ" sz="1400" b="1">
              <a:solidFill>
                <a:srgbClr val="FFFFFF"/>
              </a:solidFill>
            </a:endParaRPr>
          </a:p>
        </p:txBody>
      </p:sp>
      <p:sp>
        <p:nvSpPr>
          <p:cNvPr id="21511" name="Zástupný symbol pro číslo snímku 8"/>
          <p:cNvSpPr txBox="1">
            <a:spLocks noGrp="1"/>
          </p:cNvSpPr>
          <p:nvPr/>
        </p:nvSpPr>
        <p:spPr bwMode="auto">
          <a:xfrm>
            <a:off x="8129588" y="6148388"/>
            <a:ext cx="609600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fld id="{BCC4EA09-D09D-47D9-9958-3306DB35AD4F}" type="slidenum">
              <a:rPr lang="cs-CZ" sz="1400" b="1">
                <a:solidFill>
                  <a:srgbClr val="FFFFFF"/>
                </a:solidFill>
              </a:rPr>
              <a:pPr algn="ctr"/>
              <a:t>4</a:t>
            </a:fld>
            <a:endParaRPr lang="cs-CZ" sz="1400" b="1">
              <a:solidFill>
                <a:srgbClr val="FFFFFF"/>
              </a:solidFill>
            </a:endParaRPr>
          </a:p>
        </p:txBody>
      </p:sp>
      <p:sp>
        <p:nvSpPr>
          <p:cNvPr id="21512" name="Zástupný symbol pro číslo snímku 8"/>
          <p:cNvSpPr txBox="1">
            <a:spLocks noGrp="1"/>
          </p:cNvSpPr>
          <p:nvPr/>
        </p:nvSpPr>
        <p:spPr bwMode="auto">
          <a:xfrm>
            <a:off x="8129588" y="6148388"/>
            <a:ext cx="609600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fld id="{1C4C444D-90AD-4083-B4A6-302FA0D82642}" type="slidenum">
              <a:rPr lang="cs-CZ" sz="1400" b="1">
                <a:solidFill>
                  <a:srgbClr val="FFFFFF"/>
                </a:solidFill>
              </a:rPr>
              <a:pPr algn="ctr"/>
              <a:t>4</a:t>
            </a:fld>
            <a:endParaRPr lang="cs-CZ" sz="1400" b="1">
              <a:solidFill>
                <a:srgbClr val="FFFFFF"/>
              </a:solidFill>
            </a:endParaRPr>
          </a:p>
        </p:txBody>
      </p:sp>
      <p:sp>
        <p:nvSpPr>
          <p:cNvPr id="21514" name="Text Box 3"/>
          <p:cNvSpPr txBox="1">
            <a:spLocks noChangeArrowheads="1"/>
          </p:cNvSpPr>
          <p:nvPr/>
        </p:nvSpPr>
        <p:spPr bwMode="auto">
          <a:xfrm>
            <a:off x="251520" y="980728"/>
            <a:ext cx="8173317" cy="5563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cs-CZ" sz="2400" b="1" dirty="0"/>
              <a:t>Oprávněný žadatel a partneři</a:t>
            </a:r>
          </a:p>
          <a:p>
            <a:pPr marL="800100" lvl="1" indent="-342900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cs-CZ" sz="2400" dirty="0"/>
              <a:t>Veškeré subjekty, veřejné nebo soukromé, komerční nebo nekomerční a nevládní neziskové organizace založené jako právnické osoby (v ČR nebo </a:t>
            </a:r>
            <a:r>
              <a:rPr lang="cs-CZ" sz="2400" dirty="0" err="1"/>
              <a:t>donorských</a:t>
            </a:r>
            <a:r>
              <a:rPr lang="cs-CZ" sz="2400" dirty="0"/>
              <a:t> státech)</a:t>
            </a:r>
          </a:p>
          <a:p>
            <a:pPr marL="800100" lvl="1" indent="-342900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cs-CZ" sz="2400" b="1" dirty="0"/>
              <a:t>Povinnost zapojení norského partnera</a:t>
            </a:r>
          </a:p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cs-CZ" sz="2400" b="1" dirty="0"/>
              <a:t>Každý žadatel může ve 3. Otevřené výzvě podat pouze 1 Žádost o grant </a:t>
            </a:r>
            <a:r>
              <a:rPr lang="cs-CZ" sz="2400" dirty="0"/>
              <a:t>(max. 2 v případě vysokých škol, avšak pouze 1 za fakultu)</a:t>
            </a:r>
          </a:p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cs-CZ" sz="2400" b="1" dirty="0"/>
          </a:p>
        </p:txBody>
      </p:sp>
      <p:sp>
        <p:nvSpPr>
          <p:cNvPr id="12" name="Text Box 2"/>
          <p:cNvSpPr txBox="1">
            <a:spLocks noChangeArrowheads="1"/>
          </p:cNvSpPr>
          <p:nvPr/>
        </p:nvSpPr>
        <p:spPr bwMode="auto">
          <a:xfrm>
            <a:off x="0" y="333375"/>
            <a:ext cx="91440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cs-CZ" sz="3200" b="1" dirty="0">
                <a:solidFill>
                  <a:srgbClr val="008542"/>
                </a:solidFill>
              </a:rPr>
              <a:t>3. Otevřená výzva - obecné shrnutí</a:t>
            </a:r>
            <a:endParaRPr lang="cs-CZ" sz="3200" dirty="0">
              <a:solidFill>
                <a:srgbClr val="008542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85485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Zástupný symbol pro číslo snímku 8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6912FDCC-D8FD-408C-8C68-986CC14C043F}" type="slidenum">
              <a:rPr lang="cs-CZ" smtClean="0"/>
              <a:pPr/>
              <a:t>5</a:t>
            </a:fld>
            <a:endParaRPr lang="cs-CZ"/>
          </a:p>
        </p:txBody>
      </p:sp>
      <p:sp>
        <p:nvSpPr>
          <p:cNvPr id="21506" name="Zástupný symbol pro číslo snímku 8"/>
          <p:cNvSpPr txBox="1">
            <a:spLocks noGrp="1"/>
          </p:cNvSpPr>
          <p:nvPr/>
        </p:nvSpPr>
        <p:spPr bwMode="auto">
          <a:xfrm>
            <a:off x="8129588" y="6148388"/>
            <a:ext cx="609600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fld id="{58B46598-317E-4E82-94BD-73AC88D520F9}" type="slidenum">
              <a:rPr lang="cs-CZ" sz="1400" b="1">
                <a:solidFill>
                  <a:srgbClr val="FFFFFF"/>
                </a:solidFill>
              </a:rPr>
              <a:pPr algn="ctr"/>
              <a:t>5</a:t>
            </a:fld>
            <a:endParaRPr lang="cs-CZ" sz="1400" b="1">
              <a:solidFill>
                <a:srgbClr val="FFFFFF"/>
              </a:solidFill>
            </a:endParaRPr>
          </a:p>
        </p:txBody>
      </p:sp>
      <p:sp>
        <p:nvSpPr>
          <p:cNvPr id="21507" name="Zástupný symbol pro číslo snímku 8"/>
          <p:cNvSpPr txBox="1">
            <a:spLocks noGrp="1"/>
          </p:cNvSpPr>
          <p:nvPr/>
        </p:nvSpPr>
        <p:spPr bwMode="auto">
          <a:xfrm>
            <a:off x="8129588" y="6148388"/>
            <a:ext cx="609600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fld id="{598BBD37-10D4-4342-ABC1-AD2B3C16B0D8}" type="slidenum">
              <a:rPr lang="cs-CZ" sz="1400" b="1">
                <a:solidFill>
                  <a:srgbClr val="FFFFFF"/>
                </a:solidFill>
              </a:rPr>
              <a:pPr algn="ctr"/>
              <a:t>5</a:t>
            </a:fld>
            <a:endParaRPr lang="cs-CZ" sz="1400" b="1">
              <a:solidFill>
                <a:srgbClr val="FFFFFF"/>
              </a:solidFill>
            </a:endParaRPr>
          </a:p>
        </p:txBody>
      </p:sp>
      <p:sp>
        <p:nvSpPr>
          <p:cNvPr id="21508" name="Zástupný symbol pro číslo snímku 8"/>
          <p:cNvSpPr txBox="1">
            <a:spLocks noGrp="1"/>
          </p:cNvSpPr>
          <p:nvPr/>
        </p:nvSpPr>
        <p:spPr bwMode="auto">
          <a:xfrm>
            <a:off x="8129588" y="6148388"/>
            <a:ext cx="609600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fld id="{82A4BFE7-38C3-4448-9DB8-668E5620C743}" type="slidenum">
              <a:rPr lang="cs-CZ" sz="1400" b="1">
                <a:solidFill>
                  <a:srgbClr val="FFFFFF"/>
                </a:solidFill>
              </a:rPr>
              <a:pPr algn="ctr"/>
              <a:t>5</a:t>
            </a:fld>
            <a:endParaRPr lang="cs-CZ" sz="1400" b="1">
              <a:solidFill>
                <a:srgbClr val="FFFFFF"/>
              </a:solidFill>
            </a:endParaRPr>
          </a:p>
        </p:txBody>
      </p:sp>
      <p:sp>
        <p:nvSpPr>
          <p:cNvPr id="21509" name="Zástupný symbol pro číslo snímku 8"/>
          <p:cNvSpPr txBox="1">
            <a:spLocks noGrp="1"/>
          </p:cNvSpPr>
          <p:nvPr/>
        </p:nvSpPr>
        <p:spPr bwMode="auto">
          <a:xfrm>
            <a:off x="8129588" y="6148388"/>
            <a:ext cx="609600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fld id="{7B088026-3274-473E-ABB7-097ED24A7B2C}" type="slidenum">
              <a:rPr lang="cs-CZ" sz="1400" b="1">
                <a:solidFill>
                  <a:srgbClr val="FFFFFF"/>
                </a:solidFill>
              </a:rPr>
              <a:pPr algn="ctr"/>
              <a:t>5</a:t>
            </a:fld>
            <a:endParaRPr lang="cs-CZ" sz="1400" b="1">
              <a:solidFill>
                <a:srgbClr val="FFFFFF"/>
              </a:solidFill>
            </a:endParaRPr>
          </a:p>
        </p:txBody>
      </p:sp>
      <p:sp>
        <p:nvSpPr>
          <p:cNvPr id="21510" name="Zástupný symbol pro číslo snímku 8"/>
          <p:cNvSpPr txBox="1">
            <a:spLocks noGrp="1"/>
          </p:cNvSpPr>
          <p:nvPr/>
        </p:nvSpPr>
        <p:spPr bwMode="auto">
          <a:xfrm>
            <a:off x="8129588" y="6148388"/>
            <a:ext cx="609600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fld id="{74880F9A-5128-4BB5-956C-64C3A6223925}" type="slidenum">
              <a:rPr lang="cs-CZ" sz="1400" b="1">
                <a:solidFill>
                  <a:srgbClr val="FFFFFF"/>
                </a:solidFill>
              </a:rPr>
              <a:pPr algn="ctr"/>
              <a:t>5</a:t>
            </a:fld>
            <a:endParaRPr lang="cs-CZ" sz="1400" b="1">
              <a:solidFill>
                <a:srgbClr val="FFFFFF"/>
              </a:solidFill>
            </a:endParaRPr>
          </a:p>
        </p:txBody>
      </p:sp>
      <p:sp>
        <p:nvSpPr>
          <p:cNvPr id="21511" name="Zástupný symbol pro číslo snímku 8"/>
          <p:cNvSpPr txBox="1">
            <a:spLocks noGrp="1"/>
          </p:cNvSpPr>
          <p:nvPr/>
        </p:nvSpPr>
        <p:spPr bwMode="auto">
          <a:xfrm>
            <a:off x="8129588" y="6148388"/>
            <a:ext cx="609600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fld id="{BCC4EA09-D09D-47D9-9958-3306DB35AD4F}" type="slidenum">
              <a:rPr lang="cs-CZ" sz="1400" b="1">
                <a:solidFill>
                  <a:srgbClr val="FFFFFF"/>
                </a:solidFill>
              </a:rPr>
              <a:pPr algn="ctr"/>
              <a:t>5</a:t>
            </a:fld>
            <a:endParaRPr lang="cs-CZ" sz="1400" b="1">
              <a:solidFill>
                <a:srgbClr val="FFFFFF"/>
              </a:solidFill>
            </a:endParaRPr>
          </a:p>
        </p:txBody>
      </p:sp>
      <p:sp>
        <p:nvSpPr>
          <p:cNvPr id="21512" name="Zástupný symbol pro číslo snímku 8"/>
          <p:cNvSpPr txBox="1">
            <a:spLocks noGrp="1"/>
          </p:cNvSpPr>
          <p:nvPr/>
        </p:nvSpPr>
        <p:spPr bwMode="auto">
          <a:xfrm>
            <a:off x="8129588" y="6148388"/>
            <a:ext cx="609600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fld id="{1C4C444D-90AD-4083-B4A6-302FA0D82642}" type="slidenum">
              <a:rPr lang="cs-CZ" sz="1400" b="1">
                <a:solidFill>
                  <a:srgbClr val="FFFFFF"/>
                </a:solidFill>
              </a:rPr>
              <a:pPr algn="ctr"/>
              <a:t>5</a:t>
            </a:fld>
            <a:endParaRPr lang="cs-CZ" sz="1400" b="1">
              <a:solidFill>
                <a:srgbClr val="FFFFFF"/>
              </a:solidFill>
            </a:endParaRPr>
          </a:p>
        </p:txBody>
      </p:sp>
      <p:sp>
        <p:nvSpPr>
          <p:cNvPr id="21514" name="Text Box 3"/>
          <p:cNvSpPr txBox="1">
            <a:spLocks noChangeArrowheads="1"/>
          </p:cNvSpPr>
          <p:nvPr/>
        </p:nvSpPr>
        <p:spPr bwMode="auto">
          <a:xfrm>
            <a:off x="251520" y="980728"/>
            <a:ext cx="8173317" cy="44558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cs-CZ" sz="2400" b="1" dirty="0"/>
              <a:t>Oprávněné aktivity</a:t>
            </a:r>
          </a:p>
          <a:p>
            <a:pPr marL="800100" lvl="1" indent="-342900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cs-CZ" sz="2400" b="1" dirty="0"/>
              <a:t>Žadatel i partner (partneři) se aktivně podílejí na plánování a realizaci společné aktivity</a:t>
            </a:r>
          </a:p>
          <a:p>
            <a:pPr marL="1257300" lvl="2" indent="-342900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cs-CZ" sz="2400" dirty="0"/>
              <a:t>Příklady aktivit, které lze realizovat: workshopy, studijní cesty, krátkodobé vzdělávání, sběr dat, studie a publikace, vysílání pracovníků na stáže, výměna odborníků aj.</a:t>
            </a:r>
          </a:p>
          <a:p>
            <a:pPr marL="1257300" lvl="2" indent="-342900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cs-CZ" sz="2400" b="1" dirty="0"/>
          </a:p>
        </p:txBody>
      </p:sp>
      <p:sp>
        <p:nvSpPr>
          <p:cNvPr id="12" name="Text Box 2"/>
          <p:cNvSpPr txBox="1">
            <a:spLocks noChangeArrowheads="1"/>
          </p:cNvSpPr>
          <p:nvPr/>
        </p:nvSpPr>
        <p:spPr bwMode="auto">
          <a:xfrm>
            <a:off x="0" y="333375"/>
            <a:ext cx="91440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cs-CZ" sz="3200" b="1" dirty="0">
                <a:solidFill>
                  <a:srgbClr val="008542"/>
                </a:solidFill>
              </a:rPr>
              <a:t>3. Otevřená výzva - obecné shrnutí</a:t>
            </a:r>
            <a:endParaRPr lang="cs-CZ" sz="3200" dirty="0">
              <a:solidFill>
                <a:srgbClr val="008542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19515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Zástupný symbol pro číslo snímku 8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6912FDCC-D8FD-408C-8C68-986CC14C043F}" type="slidenum">
              <a:rPr lang="cs-CZ" smtClean="0"/>
              <a:pPr/>
              <a:t>6</a:t>
            </a:fld>
            <a:endParaRPr lang="cs-CZ"/>
          </a:p>
        </p:txBody>
      </p:sp>
      <p:sp>
        <p:nvSpPr>
          <p:cNvPr id="21506" name="Zástupný symbol pro číslo snímku 8"/>
          <p:cNvSpPr txBox="1">
            <a:spLocks noGrp="1"/>
          </p:cNvSpPr>
          <p:nvPr/>
        </p:nvSpPr>
        <p:spPr bwMode="auto">
          <a:xfrm>
            <a:off x="8129588" y="6148388"/>
            <a:ext cx="609600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fld id="{58B46598-317E-4E82-94BD-73AC88D520F9}" type="slidenum">
              <a:rPr lang="cs-CZ" sz="1400" b="1">
                <a:solidFill>
                  <a:srgbClr val="FFFFFF"/>
                </a:solidFill>
              </a:rPr>
              <a:pPr algn="ctr"/>
              <a:t>6</a:t>
            </a:fld>
            <a:endParaRPr lang="cs-CZ" sz="1400" b="1">
              <a:solidFill>
                <a:srgbClr val="FFFFFF"/>
              </a:solidFill>
            </a:endParaRPr>
          </a:p>
        </p:txBody>
      </p:sp>
      <p:sp>
        <p:nvSpPr>
          <p:cNvPr id="21507" name="Zástupný symbol pro číslo snímku 8"/>
          <p:cNvSpPr txBox="1">
            <a:spLocks noGrp="1"/>
          </p:cNvSpPr>
          <p:nvPr/>
        </p:nvSpPr>
        <p:spPr bwMode="auto">
          <a:xfrm>
            <a:off x="8129588" y="6148388"/>
            <a:ext cx="609600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fld id="{598BBD37-10D4-4342-ABC1-AD2B3C16B0D8}" type="slidenum">
              <a:rPr lang="cs-CZ" sz="1400" b="1">
                <a:solidFill>
                  <a:srgbClr val="FFFFFF"/>
                </a:solidFill>
              </a:rPr>
              <a:pPr algn="ctr"/>
              <a:t>6</a:t>
            </a:fld>
            <a:endParaRPr lang="cs-CZ" sz="1400" b="1">
              <a:solidFill>
                <a:srgbClr val="FFFFFF"/>
              </a:solidFill>
            </a:endParaRPr>
          </a:p>
        </p:txBody>
      </p:sp>
      <p:sp>
        <p:nvSpPr>
          <p:cNvPr id="21508" name="Zástupný symbol pro číslo snímku 8"/>
          <p:cNvSpPr txBox="1">
            <a:spLocks noGrp="1"/>
          </p:cNvSpPr>
          <p:nvPr/>
        </p:nvSpPr>
        <p:spPr bwMode="auto">
          <a:xfrm>
            <a:off x="8129588" y="6148388"/>
            <a:ext cx="609600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fld id="{82A4BFE7-38C3-4448-9DB8-668E5620C743}" type="slidenum">
              <a:rPr lang="cs-CZ" sz="1400" b="1">
                <a:solidFill>
                  <a:srgbClr val="FFFFFF"/>
                </a:solidFill>
              </a:rPr>
              <a:pPr algn="ctr"/>
              <a:t>6</a:t>
            </a:fld>
            <a:endParaRPr lang="cs-CZ" sz="1400" b="1">
              <a:solidFill>
                <a:srgbClr val="FFFFFF"/>
              </a:solidFill>
            </a:endParaRPr>
          </a:p>
        </p:txBody>
      </p:sp>
      <p:sp>
        <p:nvSpPr>
          <p:cNvPr id="21509" name="Zástupný symbol pro číslo snímku 8"/>
          <p:cNvSpPr txBox="1">
            <a:spLocks noGrp="1"/>
          </p:cNvSpPr>
          <p:nvPr/>
        </p:nvSpPr>
        <p:spPr bwMode="auto">
          <a:xfrm>
            <a:off x="8129588" y="6148388"/>
            <a:ext cx="609600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fld id="{7B088026-3274-473E-ABB7-097ED24A7B2C}" type="slidenum">
              <a:rPr lang="cs-CZ" sz="1400" b="1">
                <a:solidFill>
                  <a:srgbClr val="FFFFFF"/>
                </a:solidFill>
              </a:rPr>
              <a:pPr algn="ctr"/>
              <a:t>6</a:t>
            </a:fld>
            <a:endParaRPr lang="cs-CZ" sz="1400" b="1">
              <a:solidFill>
                <a:srgbClr val="FFFFFF"/>
              </a:solidFill>
            </a:endParaRPr>
          </a:p>
        </p:txBody>
      </p:sp>
      <p:sp>
        <p:nvSpPr>
          <p:cNvPr id="21510" name="Zástupný symbol pro číslo snímku 8"/>
          <p:cNvSpPr txBox="1">
            <a:spLocks noGrp="1"/>
          </p:cNvSpPr>
          <p:nvPr/>
        </p:nvSpPr>
        <p:spPr bwMode="auto">
          <a:xfrm>
            <a:off x="8129588" y="6148388"/>
            <a:ext cx="609600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fld id="{74880F9A-5128-4BB5-956C-64C3A6223925}" type="slidenum">
              <a:rPr lang="cs-CZ" sz="1400" b="1">
                <a:solidFill>
                  <a:srgbClr val="FFFFFF"/>
                </a:solidFill>
              </a:rPr>
              <a:pPr algn="ctr"/>
              <a:t>6</a:t>
            </a:fld>
            <a:endParaRPr lang="cs-CZ" sz="1400" b="1">
              <a:solidFill>
                <a:srgbClr val="FFFFFF"/>
              </a:solidFill>
            </a:endParaRPr>
          </a:p>
        </p:txBody>
      </p:sp>
      <p:sp>
        <p:nvSpPr>
          <p:cNvPr id="21511" name="Zástupný symbol pro číslo snímku 8"/>
          <p:cNvSpPr txBox="1">
            <a:spLocks noGrp="1"/>
          </p:cNvSpPr>
          <p:nvPr/>
        </p:nvSpPr>
        <p:spPr bwMode="auto">
          <a:xfrm>
            <a:off x="8129588" y="6148388"/>
            <a:ext cx="609600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fld id="{BCC4EA09-D09D-47D9-9958-3306DB35AD4F}" type="slidenum">
              <a:rPr lang="cs-CZ" sz="1400" b="1">
                <a:solidFill>
                  <a:srgbClr val="FFFFFF"/>
                </a:solidFill>
              </a:rPr>
              <a:pPr algn="ctr"/>
              <a:t>6</a:t>
            </a:fld>
            <a:endParaRPr lang="cs-CZ" sz="1400" b="1">
              <a:solidFill>
                <a:srgbClr val="FFFFFF"/>
              </a:solidFill>
            </a:endParaRPr>
          </a:p>
        </p:txBody>
      </p:sp>
      <p:sp>
        <p:nvSpPr>
          <p:cNvPr id="21512" name="Zástupný symbol pro číslo snímku 8"/>
          <p:cNvSpPr txBox="1">
            <a:spLocks noGrp="1"/>
          </p:cNvSpPr>
          <p:nvPr/>
        </p:nvSpPr>
        <p:spPr bwMode="auto">
          <a:xfrm>
            <a:off x="8129588" y="6148388"/>
            <a:ext cx="609600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fld id="{1C4C444D-90AD-4083-B4A6-302FA0D82642}" type="slidenum">
              <a:rPr lang="cs-CZ" sz="1400" b="1">
                <a:solidFill>
                  <a:srgbClr val="FFFFFF"/>
                </a:solidFill>
              </a:rPr>
              <a:pPr algn="ctr"/>
              <a:t>6</a:t>
            </a:fld>
            <a:endParaRPr lang="cs-CZ" sz="1400" b="1">
              <a:solidFill>
                <a:srgbClr val="FFFFFF"/>
              </a:solidFill>
            </a:endParaRPr>
          </a:p>
        </p:txBody>
      </p:sp>
      <p:sp>
        <p:nvSpPr>
          <p:cNvPr id="21514" name="Text Box 3"/>
          <p:cNvSpPr txBox="1">
            <a:spLocks noChangeArrowheads="1"/>
          </p:cNvSpPr>
          <p:nvPr/>
        </p:nvSpPr>
        <p:spPr bwMode="auto">
          <a:xfrm>
            <a:off x="251520" y="980728"/>
            <a:ext cx="8173317" cy="10509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cs-CZ" sz="2400" b="1" dirty="0"/>
              <a:t>V angličtině, online, prostřednictvím IS CEDR:</a:t>
            </a:r>
          </a:p>
          <a:p>
            <a:pPr marL="342900" algn="just">
              <a:lnSpc>
                <a:spcPct val="150000"/>
              </a:lnSpc>
            </a:pPr>
            <a:r>
              <a:rPr lang="cs-CZ" sz="2000" dirty="0">
                <a:hlinkClick r:id="rId3"/>
              </a:rPr>
              <a:t>https://cedr-fm.mfcr.cz/CEDRNFBFNU/</a:t>
            </a:r>
            <a:endParaRPr lang="cs-CZ" sz="2000" dirty="0"/>
          </a:p>
        </p:txBody>
      </p:sp>
      <p:sp>
        <p:nvSpPr>
          <p:cNvPr id="12" name="Text Box 2"/>
          <p:cNvSpPr txBox="1">
            <a:spLocks noChangeArrowheads="1"/>
          </p:cNvSpPr>
          <p:nvPr/>
        </p:nvSpPr>
        <p:spPr bwMode="auto">
          <a:xfrm>
            <a:off x="0" y="333375"/>
            <a:ext cx="91440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cs-CZ" sz="3200" b="1" dirty="0">
                <a:solidFill>
                  <a:srgbClr val="008542"/>
                </a:solidFill>
              </a:rPr>
              <a:t>Předložení Žádosti o grant</a:t>
            </a:r>
            <a:endParaRPr lang="cs-CZ" sz="3200" dirty="0">
              <a:solidFill>
                <a:srgbClr val="008542"/>
              </a:solidFill>
              <a:cs typeface="Arial" charset="0"/>
            </a:endParaRPr>
          </a:p>
        </p:txBody>
      </p:sp>
      <p:pic>
        <p:nvPicPr>
          <p:cNvPr id="3" name="Obrázek 2">
            <a:extLst>
              <a:ext uri="{FF2B5EF4-FFF2-40B4-BE49-F238E27FC236}">
                <a16:creationId xmlns:a16="http://schemas.microsoft.com/office/drawing/2014/main" id="{E65CC4A5-0F57-445D-A3CF-8D052768700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3775" t="6601" r="13775" b="6601"/>
          <a:stretch/>
        </p:blipFill>
        <p:spPr>
          <a:xfrm>
            <a:off x="1457449" y="2031721"/>
            <a:ext cx="6229101" cy="41978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19200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Zástupný symbol pro číslo snímku 8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6912FDCC-D8FD-408C-8C68-986CC14C043F}" type="slidenum">
              <a:rPr lang="cs-CZ" smtClean="0"/>
              <a:pPr/>
              <a:t>7</a:t>
            </a:fld>
            <a:endParaRPr lang="cs-CZ"/>
          </a:p>
        </p:txBody>
      </p:sp>
      <p:sp>
        <p:nvSpPr>
          <p:cNvPr id="21506" name="Zástupný symbol pro číslo snímku 8"/>
          <p:cNvSpPr txBox="1">
            <a:spLocks noGrp="1"/>
          </p:cNvSpPr>
          <p:nvPr/>
        </p:nvSpPr>
        <p:spPr bwMode="auto">
          <a:xfrm>
            <a:off x="8129588" y="6148388"/>
            <a:ext cx="609600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fld id="{58B46598-317E-4E82-94BD-73AC88D520F9}" type="slidenum">
              <a:rPr lang="cs-CZ" sz="1400" b="1">
                <a:solidFill>
                  <a:srgbClr val="FFFFFF"/>
                </a:solidFill>
              </a:rPr>
              <a:pPr algn="ctr"/>
              <a:t>7</a:t>
            </a:fld>
            <a:endParaRPr lang="cs-CZ" sz="1400" b="1">
              <a:solidFill>
                <a:srgbClr val="FFFFFF"/>
              </a:solidFill>
            </a:endParaRPr>
          </a:p>
        </p:txBody>
      </p:sp>
      <p:sp>
        <p:nvSpPr>
          <p:cNvPr id="21507" name="Zástupný symbol pro číslo snímku 8"/>
          <p:cNvSpPr txBox="1">
            <a:spLocks noGrp="1"/>
          </p:cNvSpPr>
          <p:nvPr/>
        </p:nvSpPr>
        <p:spPr bwMode="auto">
          <a:xfrm>
            <a:off x="8129588" y="6148388"/>
            <a:ext cx="609600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fld id="{598BBD37-10D4-4342-ABC1-AD2B3C16B0D8}" type="slidenum">
              <a:rPr lang="cs-CZ" sz="1400" b="1">
                <a:solidFill>
                  <a:srgbClr val="FFFFFF"/>
                </a:solidFill>
              </a:rPr>
              <a:pPr algn="ctr"/>
              <a:t>7</a:t>
            </a:fld>
            <a:endParaRPr lang="cs-CZ" sz="1400" b="1">
              <a:solidFill>
                <a:srgbClr val="FFFFFF"/>
              </a:solidFill>
            </a:endParaRPr>
          </a:p>
        </p:txBody>
      </p:sp>
      <p:sp>
        <p:nvSpPr>
          <p:cNvPr id="21508" name="Zástupný symbol pro číslo snímku 8"/>
          <p:cNvSpPr txBox="1">
            <a:spLocks noGrp="1"/>
          </p:cNvSpPr>
          <p:nvPr/>
        </p:nvSpPr>
        <p:spPr bwMode="auto">
          <a:xfrm>
            <a:off x="8129588" y="6148388"/>
            <a:ext cx="609600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fld id="{82A4BFE7-38C3-4448-9DB8-668E5620C743}" type="slidenum">
              <a:rPr lang="cs-CZ" sz="1400" b="1">
                <a:solidFill>
                  <a:srgbClr val="FFFFFF"/>
                </a:solidFill>
              </a:rPr>
              <a:pPr algn="ctr"/>
              <a:t>7</a:t>
            </a:fld>
            <a:endParaRPr lang="cs-CZ" sz="1400" b="1">
              <a:solidFill>
                <a:srgbClr val="FFFFFF"/>
              </a:solidFill>
            </a:endParaRPr>
          </a:p>
        </p:txBody>
      </p:sp>
      <p:sp>
        <p:nvSpPr>
          <p:cNvPr id="21509" name="Zástupný symbol pro číslo snímku 8"/>
          <p:cNvSpPr txBox="1">
            <a:spLocks noGrp="1"/>
          </p:cNvSpPr>
          <p:nvPr/>
        </p:nvSpPr>
        <p:spPr bwMode="auto">
          <a:xfrm>
            <a:off x="8129588" y="6148388"/>
            <a:ext cx="609600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fld id="{7B088026-3274-473E-ABB7-097ED24A7B2C}" type="slidenum">
              <a:rPr lang="cs-CZ" sz="1400" b="1">
                <a:solidFill>
                  <a:srgbClr val="FFFFFF"/>
                </a:solidFill>
              </a:rPr>
              <a:pPr algn="ctr"/>
              <a:t>7</a:t>
            </a:fld>
            <a:endParaRPr lang="cs-CZ" sz="1400" b="1">
              <a:solidFill>
                <a:srgbClr val="FFFFFF"/>
              </a:solidFill>
            </a:endParaRPr>
          </a:p>
        </p:txBody>
      </p:sp>
      <p:sp>
        <p:nvSpPr>
          <p:cNvPr id="21510" name="Zástupný symbol pro číslo snímku 8"/>
          <p:cNvSpPr txBox="1">
            <a:spLocks noGrp="1"/>
          </p:cNvSpPr>
          <p:nvPr/>
        </p:nvSpPr>
        <p:spPr bwMode="auto">
          <a:xfrm>
            <a:off x="8129588" y="6148388"/>
            <a:ext cx="609600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fld id="{74880F9A-5128-4BB5-956C-64C3A6223925}" type="slidenum">
              <a:rPr lang="cs-CZ" sz="1400" b="1">
                <a:solidFill>
                  <a:srgbClr val="FFFFFF"/>
                </a:solidFill>
              </a:rPr>
              <a:pPr algn="ctr"/>
              <a:t>7</a:t>
            </a:fld>
            <a:endParaRPr lang="cs-CZ" sz="1400" b="1">
              <a:solidFill>
                <a:srgbClr val="FFFFFF"/>
              </a:solidFill>
            </a:endParaRPr>
          </a:p>
        </p:txBody>
      </p:sp>
      <p:sp>
        <p:nvSpPr>
          <p:cNvPr id="21511" name="Zástupný symbol pro číslo snímku 8"/>
          <p:cNvSpPr txBox="1">
            <a:spLocks noGrp="1"/>
          </p:cNvSpPr>
          <p:nvPr/>
        </p:nvSpPr>
        <p:spPr bwMode="auto">
          <a:xfrm>
            <a:off x="8129588" y="6148388"/>
            <a:ext cx="609600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fld id="{BCC4EA09-D09D-47D9-9958-3306DB35AD4F}" type="slidenum">
              <a:rPr lang="cs-CZ" sz="1400" b="1">
                <a:solidFill>
                  <a:srgbClr val="FFFFFF"/>
                </a:solidFill>
              </a:rPr>
              <a:pPr algn="ctr"/>
              <a:t>7</a:t>
            </a:fld>
            <a:endParaRPr lang="cs-CZ" sz="1400" b="1">
              <a:solidFill>
                <a:srgbClr val="FFFFFF"/>
              </a:solidFill>
            </a:endParaRPr>
          </a:p>
        </p:txBody>
      </p:sp>
      <p:sp>
        <p:nvSpPr>
          <p:cNvPr id="21512" name="Zástupný symbol pro číslo snímku 8"/>
          <p:cNvSpPr txBox="1">
            <a:spLocks noGrp="1"/>
          </p:cNvSpPr>
          <p:nvPr/>
        </p:nvSpPr>
        <p:spPr bwMode="auto">
          <a:xfrm>
            <a:off x="8129588" y="6148388"/>
            <a:ext cx="609600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fld id="{1C4C444D-90AD-4083-B4A6-302FA0D82642}" type="slidenum">
              <a:rPr lang="cs-CZ" sz="1400" b="1">
                <a:solidFill>
                  <a:srgbClr val="FFFFFF"/>
                </a:solidFill>
              </a:rPr>
              <a:pPr algn="ctr"/>
              <a:t>7</a:t>
            </a:fld>
            <a:endParaRPr lang="cs-CZ" sz="1400" b="1">
              <a:solidFill>
                <a:srgbClr val="FFFFFF"/>
              </a:solidFill>
            </a:endParaRPr>
          </a:p>
        </p:txBody>
      </p:sp>
      <p:sp>
        <p:nvSpPr>
          <p:cNvPr id="12" name="Text Box 2"/>
          <p:cNvSpPr txBox="1">
            <a:spLocks noChangeArrowheads="1"/>
          </p:cNvSpPr>
          <p:nvPr/>
        </p:nvSpPr>
        <p:spPr bwMode="auto">
          <a:xfrm>
            <a:off x="0" y="333375"/>
            <a:ext cx="91440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cs-CZ" sz="3200" b="1" dirty="0">
                <a:solidFill>
                  <a:srgbClr val="008542"/>
                </a:solidFill>
              </a:rPr>
              <a:t>Předložení Žádosti o grant</a:t>
            </a:r>
            <a:endParaRPr lang="cs-CZ" sz="3200" dirty="0">
              <a:solidFill>
                <a:srgbClr val="008542"/>
              </a:solidFill>
              <a:cs typeface="Arial" charset="0"/>
            </a:endParaRPr>
          </a:p>
        </p:txBody>
      </p:sp>
      <p:pic>
        <p:nvPicPr>
          <p:cNvPr id="3" name="Obrázek 2">
            <a:extLst>
              <a:ext uri="{FF2B5EF4-FFF2-40B4-BE49-F238E27FC236}">
                <a16:creationId xmlns:a16="http://schemas.microsoft.com/office/drawing/2014/main" id="{5FDA8517-4D69-4C3C-A23F-848B35EA1EC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2988" t="6601" r="13775" b="5201"/>
          <a:stretch/>
        </p:blipFill>
        <p:spPr>
          <a:xfrm>
            <a:off x="1187624" y="1196752"/>
            <a:ext cx="6696744" cy="4536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00331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Zástupný symbol pro číslo snímku 8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6912FDCC-D8FD-408C-8C68-986CC14C043F}" type="slidenum">
              <a:rPr lang="cs-CZ" smtClean="0"/>
              <a:pPr/>
              <a:t>8</a:t>
            </a:fld>
            <a:endParaRPr lang="cs-CZ"/>
          </a:p>
        </p:txBody>
      </p:sp>
      <p:sp>
        <p:nvSpPr>
          <p:cNvPr id="21506" name="Zástupný symbol pro číslo snímku 8"/>
          <p:cNvSpPr txBox="1">
            <a:spLocks noGrp="1"/>
          </p:cNvSpPr>
          <p:nvPr/>
        </p:nvSpPr>
        <p:spPr bwMode="auto">
          <a:xfrm>
            <a:off x="8129588" y="6148388"/>
            <a:ext cx="609600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fld id="{58B46598-317E-4E82-94BD-73AC88D520F9}" type="slidenum">
              <a:rPr lang="cs-CZ" sz="1400" b="1">
                <a:solidFill>
                  <a:srgbClr val="FFFFFF"/>
                </a:solidFill>
              </a:rPr>
              <a:pPr algn="ctr"/>
              <a:t>8</a:t>
            </a:fld>
            <a:endParaRPr lang="cs-CZ" sz="1400" b="1">
              <a:solidFill>
                <a:srgbClr val="FFFFFF"/>
              </a:solidFill>
            </a:endParaRPr>
          </a:p>
        </p:txBody>
      </p:sp>
      <p:sp>
        <p:nvSpPr>
          <p:cNvPr id="21507" name="Zástupný symbol pro číslo snímku 8"/>
          <p:cNvSpPr txBox="1">
            <a:spLocks noGrp="1"/>
          </p:cNvSpPr>
          <p:nvPr/>
        </p:nvSpPr>
        <p:spPr bwMode="auto">
          <a:xfrm>
            <a:off x="8129588" y="6148388"/>
            <a:ext cx="609600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fld id="{598BBD37-10D4-4342-ABC1-AD2B3C16B0D8}" type="slidenum">
              <a:rPr lang="cs-CZ" sz="1400" b="1">
                <a:solidFill>
                  <a:srgbClr val="FFFFFF"/>
                </a:solidFill>
              </a:rPr>
              <a:pPr algn="ctr"/>
              <a:t>8</a:t>
            </a:fld>
            <a:endParaRPr lang="cs-CZ" sz="1400" b="1">
              <a:solidFill>
                <a:srgbClr val="FFFFFF"/>
              </a:solidFill>
            </a:endParaRPr>
          </a:p>
        </p:txBody>
      </p:sp>
      <p:sp>
        <p:nvSpPr>
          <p:cNvPr id="21508" name="Zástupný symbol pro číslo snímku 8"/>
          <p:cNvSpPr txBox="1">
            <a:spLocks noGrp="1"/>
          </p:cNvSpPr>
          <p:nvPr/>
        </p:nvSpPr>
        <p:spPr bwMode="auto">
          <a:xfrm>
            <a:off x="8129588" y="6148388"/>
            <a:ext cx="609600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fld id="{82A4BFE7-38C3-4448-9DB8-668E5620C743}" type="slidenum">
              <a:rPr lang="cs-CZ" sz="1400" b="1">
                <a:solidFill>
                  <a:srgbClr val="FFFFFF"/>
                </a:solidFill>
              </a:rPr>
              <a:pPr algn="ctr"/>
              <a:t>8</a:t>
            </a:fld>
            <a:endParaRPr lang="cs-CZ" sz="1400" b="1">
              <a:solidFill>
                <a:srgbClr val="FFFFFF"/>
              </a:solidFill>
            </a:endParaRPr>
          </a:p>
        </p:txBody>
      </p:sp>
      <p:sp>
        <p:nvSpPr>
          <p:cNvPr id="21509" name="Zástupný symbol pro číslo snímku 8"/>
          <p:cNvSpPr txBox="1">
            <a:spLocks noGrp="1"/>
          </p:cNvSpPr>
          <p:nvPr/>
        </p:nvSpPr>
        <p:spPr bwMode="auto">
          <a:xfrm>
            <a:off x="8129588" y="6148388"/>
            <a:ext cx="609600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fld id="{7B088026-3274-473E-ABB7-097ED24A7B2C}" type="slidenum">
              <a:rPr lang="cs-CZ" sz="1400" b="1">
                <a:solidFill>
                  <a:srgbClr val="FFFFFF"/>
                </a:solidFill>
              </a:rPr>
              <a:pPr algn="ctr"/>
              <a:t>8</a:t>
            </a:fld>
            <a:endParaRPr lang="cs-CZ" sz="1400" b="1">
              <a:solidFill>
                <a:srgbClr val="FFFFFF"/>
              </a:solidFill>
            </a:endParaRPr>
          </a:p>
        </p:txBody>
      </p:sp>
      <p:sp>
        <p:nvSpPr>
          <p:cNvPr id="21510" name="Zástupný symbol pro číslo snímku 8"/>
          <p:cNvSpPr txBox="1">
            <a:spLocks noGrp="1"/>
          </p:cNvSpPr>
          <p:nvPr/>
        </p:nvSpPr>
        <p:spPr bwMode="auto">
          <a:xfrm>
            <a:off x="8129588" y="6148388"/>
            <a:ext cx="609600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fld id="{74880F9A-5128-4BB5-956C-64C3A6223925}" type="slidenum">
              <a:rPr lang="cs-CZ" sz="1400" b="1">
                <a:solidFill>
                  <a:srgbClr val="FFFFFF"/>
                </a:solidFill>
              </a:rPr>
              <a:pPr algn="ctr"/>
              <a:t>8</a:t>
            </a:fld>
            <a:endParaRPr lang="cs-CZ" sz="1400" b="1">
              <a:solidFill>
                <a:srgbClr val="FFFFFF"/>
              </a:solidFill>
            </a:endParaRPr>
          </a:p>
        </p:txBody>
      </p:sp>
      <p:sp>
        <p:nvSpPr>
          <p:cNvPr id="21511" name="Zástupný symbol pro číslo snímku 8"/>
          <p:cNvSpPr txBox="1">
            <a:spLocks noGrp="1"/>
          </p:cNvSpPr>
          <p:nvPr/>
        </p:nvSpPr>
        <p:spPr bwMode="auto">
          <a:xfrm>
            <a:off x="8129588" y="6148388"/>
            <a:ext cx="609600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fld id="{BCC4EA09-D09D-47D9-9958-3306DB35AD4F}" type="slidenum">
              <a:rPr lang="cs-CZ" sz="1400" b="1">
                <a:solidFill>
                  <a:srgbClr val="FFFFFF"/>
                </a:solidFill>
              </a:rPr>
              <a:pPr algn="ctr"/>
              <a:t>8</a:t>
            </a:fld>
            <a:endParaRPr lang="cs-CZ" sz="1400" b="1">
              <a:solidFill>
                <a:srgbClr val="FFFFFF"/>
              </a:solidFill>
            </a:endParaRPr>
          </a:p>
        </p:txBody>
      </p:sp>
      <p:sp>
        <p:nvSpPr>
          <p:cNvPr id="21512" name="Zástupný symbol pro číslo snímku 8"/>
          <p:cNvSpPr txBox="1">
            <a:spLocks noGrp="1"/>
          </p:cNvSpPr>
          <p:nvPr/>
        </p:nvSpPr>
        <p:spPr bwMode="auto">
          <a:xfrm>
            <a:off x="8129588" y="6148388"/>
            <a:ext cx="609600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fld id="{1C4C444D-90AD-4083-B4A6-302FA0D82642}" type="slidenum">
              <a:rPr lang="cs-CZ" sz="1400" b="1">
                <a:solidFill>
                  <a:srgbClr val="FFFFFF"/>
                </a:solidFill>
              </a:rPr>
              <a:pPr algn="ctr"/>
              <a:t>8</a:t>
            </a:fld>
            <a:endParaRPr lang="cs-CZ" sz="1400" b="1">
              <a:solidFill>
                <a:srgbClr val="FFFFFF"/>
              </a:solidFill>
            </a:endParaRPr>
          </a:p>
        </p:txBody>
      </p:sp>
      <p:sp>
        <p:nvSpPr>
          <p:cNvPr id="12" name="Text Box 2"/>
          <p:cNvSpPr txBox="1">
            <a:spLocks noChangeArrowheads="1"/>
          </p:cNvSpPr>
          <p:nvPr/>
        </p:nvSpPr>
        <p:spPr bwMode="auto">
          <a:xfrm>
            <a:off x="0" y="333375"/>
            <a:ext cx="91440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cs-CZ" sz="3200" b="1" dirty="0">
                <a:solidFill>
                  <a:srgbClr val="008542"/>
                </a:solidFill>
              </a:rPr>
              <a:t>Předložení Žádosti o grant</a:t>
            </a:r>
            <a:endParaRPr lang="cs-CZ" sz="3200" dirty="0">
              <a:solidFill>
                <a:srgbClr val="008542"/>
              </a:solidFill>
              <a:cs typeface="Arial" charset="0"/>
            </a:endParaRPr>
          </a:p>
        </p:txBody>
      </p:sp>
      <p:pic>
        <p:nvPicPr>
          <p:cNvPr id="4" name="Obrázek 3">
            <a:extLst>
              <a:ext uri="{FF2B5EF4-FFF2-40B4-BE49-F238E27FC236}">
                <a16:creationId xmlns:a16="http://schemas.microsoft.com/office/drawing/2014/main" id="{957D4851-97D3-41B9-860D-8C48C64E1BC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2201" t="6602" r="12988" b="3801"/>
          <a:stretch/>
        </p:blipFill>
        <p:spPr>
          <a:xfrm>
            <a:off x="1115616" y="1196752"/>
            <a:ext cx="6840760" cy="4608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2875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Zástupný symbol pro číslo snímku 8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6912FDCC-D8FD-408C-8C68-986CC14C043F}" type="slidenum">
              <a:rPr lang="cs-CZ" smtClean="0"/>
              <a:pPr/>
              <a:t>9</a:t>
            </a:fld>
            <a:endParaRPr lang="cs-CZ"/>
          </a:p>
        </p:txBody>
      </p:sp>
      <p:sp>
        <p:nvSpPr>
          <p:cNvPr id="21506" name="Zástupný symbol pro číslo snímku 8"/>
          <p:cNvSpPr txBox="1">
            <a:spLocks noGrp="1"/>
          </p:cNvSpPr>
          <p:nvPr/>
        </p:nvSpPr>
        <p:spPr bwMode="auto">
          <a:xfrm>
            <a:off x="8129588" y="6148388"/>
            <a:ext cx="609600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fld id="{58B46598-317E-4E82-94BD-73AC88D520F9}" type="slidenum">
              <a:rPr lang="cs-CZ" sz="1400" b="1">
                <a:solidFill>
                  <a:srgbClr val="FFFFFF"/>
                </a:solidFill>
              </a:rPr>
              <a:pPr algn="ctr"/>
              <a:t>9</a:t>
            </a:fld>
            <a:endParaRPr lang="cs-CZ" sz="1400" b="1">
              <a:solidFill>
                <a:srgbClr val="FFFFFF"/>
              </a:solidFill>
            </a:endParaRPr>
          </a:p>
        </p:txBody>
      </p:sp>
      <p:sp>
        <p:nvSpPr>
          <p:cNvPr id="21507" name="Zástupný symbol pro číslo snímku 8"/>
          <p:cNvSpPr txBox="1">
            <a:spLocks noGrp="1"/>
          </p:cNvSpPr>
          <p:nvPr/>
        </p:nvSpPr>
        <p:spPr bwMode="auto">
          <a:xfrm>
            <a:off x="8129588" y="6148388"/>
            <a:ext cx="609600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fld id="{598BBD37-10D4-4342-ABC1-AD2B3C16B0D8}" type="slidenum">
              <a:rPr lang="cs-CZ" sz="1400" b="1">
                <a:solidFill>
                  <a:srgbClr val="FFFFFF"/>
                </a:solidFill>
              </a:rPr>
              <a:pPr algn="ctr"/>
              <a:t>9</a:t>
            </a:fld>
            <a:endParaRPr lang="cs-CZ" sz="1400" b="1">
              <a:solidFill>
                <a:srgbClr val="FFFFFF"/>
              </a:solidFill>
            </a:endParaRPr>
          </a:p>
        </p:txBody>
      </p:sp>
      <p:sp>
        <p:nvSpPr>
          <p:cNvPr id="21508" name="Zástupný symbol pro číslo snímku 8"/>
          <p:cNvSpPr txBox="1">
            <a:spLocks noGrp="1"/>
          </p:cNvSpPr>
          <p:nvPr/>
        </p:nvSpPr>
        <p:spPr bwMode="auto">
          <a:xfrm>
            <a:off x="8129588" y="6148388"/>
            <a:ext cx="609600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fld id="{82A4BFE7-38C3-4448-9DB8-668E5620C743}" type="slidenum">
              <a:rPr lang="cs-CZ" sz="1400" b="1">
                <a:solidFill>
                  <a:srgbClr val="FFFFFF"/>
                </a:solidFill>
              </a:rPr>
              <a:pPr algn="ctr"/>
              <a:t>9</a:t>
            </a:fld>
            <a:endParaRPr lang="cs-CZ" sz="1400" b="1">
              <a:solidFill>
                <a:srgbClr val="FFFFFF"/>
              </a:solidFill>
            </a:endParaRPr>
          </a:p>
        </p:txBody>
      </p:sp>
      <p:sp>
        <p:nvSpPr>
          <p:cNvPr id="21509" name="Zástupný symbol pro číslo snímku 8"/>
          <p:cNvSpPr txBox="1">
            <a:spLocks noGrp="1"/>
          </p:cNvSpPr>
          <p:nvPr/>
        </p:nvSpPr>
        <p:spPr bwMode="auto">
          <a:xfrm>
            <a:off x="8129588" y="6148388"/>
            <a:ext cx="609600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fld id="{7B088026-3274-473E-ABB7-097ED24A7B2C}" type="slidenum">
              <a:rPr lang="cs-CZ" sz="1400" b="1">
                <a:solidFill>
                  <a:srgbClr val="FFFFFF"/>
                </a:solidFill>
              </a:rPr>
              <a:pPr algn="ctr"/>
              <a:t>9</a:t>
            </a:fld>
            <a:endParaRPr lang="cs-CZ" sz="1400" b="1">
              <a:solidFill>
                <a:srgbClr val="FFFFFF"/>
              </a:solidFill>
            </a:endParaRPr>
          </a:p>
        </p:txBody>
      </p:sp>
      <p:sp>
        <p:nvSpPr>
          <p:cNvPr id="21510" name="Zástupný symbol pro číslo snímku 8"/>
          <p:cNvSpPr txBox="1">
            <a:spLocks noGrp="1"/>
          </p:cNvSpPr>
          <p:nvPr/>
        </p:nvSpPr>
        <p:spPr bwMode="auto">
          <a:xfrm>
            <a:off x="8129588" y="6148388"/>
            <a:ext cx="609600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fld id="{74880F9A-5128-4BB5-956C-64C3A6223925}" type="slidenum">
              <a:rPr lang="cs-CZ" sz="1400" b="1">
                <a:solidFill>
                  <a:srgbClr val="FFFFFF"/>
                </a:solidFill>
              </a:rPr>
              <a:pPr algn="ctr"/>
              <a:t>9</a:t>
            </a:fld>
            <a:endParaRPr lang="cs-CZ" sz="1400" b="1">
              <a:solidFill>
                <a:srgbClr val="FFFFFF"/>
              </a:solidFill>
            </a:endParaRPr>
          </a:p>
        </p:txBody>
      </p:sp>
      <p:sp>
        <p:nvSpPr>
          <p:cNvPr id="21511" name="Zástupný symbol pro číslo snímku 8"/>
          <p:cNvSpPr txBox="1">
            <a:spLocks noGrp="1"/>
          </p:cNvSpPr>
          <p:nvPr/>
        </p:nvSpPr>
        <p:spPr bwMode="auto">
          <a:xfrm>
            <a:off x="8129588" y="6148388"/>
            <a:ext cx="609600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fld id="{BCC4EA09-D09D-47D9-9958-3306DB35AD4F}" type="slidenum">
              <a:rPr lang="cs-CZ" sz="1400" b="1">
                <a:solidFill>
                  <a:srgbClr val="FFFFFF"/>
                </a:solidFill>
              </a:rPr>
              <a:pPr algn="ctr"/>
              <a:t>9</a:t>
            </a:fld>
            <a:endParaRPr lang="cs-CZ" sz="1400" b="1">
              <a:solidFill>
                <a:srgbClr val="FFFFFF"/>
              </a:solidFill>
            </a:endParaRPr>
          </a:p>
        </p:txBody>
      </p:sp>
      <p:sp>
        <p:nvSpPr>
          <p:cNvPr id="21512" name="Zástupný symbol pro číslo snímku 8"/>
          <p:cNvSpPr txBox="1">
            <a:spLocks noGrp="1"/>
          </p:cNvSpPr>
          <p:nvPr/>
        </p:nvSpPr>
        <p:spPr bwMode="auto">
          <a:xfrm>
            <a:off x="8129588" y="6148388"/>
            <a:ext cx="609600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fld id="{1C4C444D-90AD-4083-B4A6-302FA0D82642}" type="slidenum">
              <a:rPr lang="cs-CZ" sz="1400" b="1">
                <a:solidFill>
                  <a:srgbClr val="FFFFFF"/>
                </a:solidFill>
              </a:rPr>
              <a:pPr algn="ctr"/>
              <a:t>9</a:t>
            </a:fld>
            <a:endParaRPr lang="cs-CZ" sz="1400" b="1">
              <a:solidFill>
                <a:srgbClr val="FFFFFF"/>
              </a:solidFill>
            </a:endParaRPr>
          </a:p>
        </p:txBody>
      </p:sp>
      <p:sp>
        <p:nvSpPr>
          <p:cNvPr id="21514" name="Text Box 3"/>
          <p:cNvSpPr txBox="1">
            <a:spLocks noChangeArrowheads="1"/>
          </p:cNvSpPr>
          <p:nvPr/>
        </p:nvSpPr>
        <p:spPr bwMode="auto">
          <a:xfrm>
            <a:off x="251520" y="980728"/>
            <a:ext cx="8173317" cy="5332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cs-CZ" sz="2400" b="1" dirty="0"/>
          </a:p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cs-CZ" sz="2400" b="1" dirty="0"/>
          </a:p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cs-CZ" sz="2400" b="1" dirty="0"/>
          </a:p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cs-CZ" sz="1400" b="1" dirty="0"/>
          </a:p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cs-CZ" sz="2400" b="1" dirty="0"/>
              <a:t>Rozpočet v Kč</a:t>
            </a:r>
          </a:p>
          <a:p>
            <a:pPr marL="800100" lvl="1" indent="-342900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cs-CZ" sz="2400" dirty="0"/>
              <a:t>Směnný kurz stanovený pro tuto otevřenou výzvu 27,017 CZK = 1 EUR</a:t>
            </a:r>
          </a:p>
          <a:p>
            <a:pPr marL="800100" lvl="1" indent="-342900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cs-CZ" sz="2400" dirty="0"/>
              <a:t>pro výpočet plánovaných výdajů (NOK atd.) – měsíční směnný kurz Evropské centrální banky (ECB) platný v měsíci přípravy Žádosti o grant</a:t>
            </a:r>
          </a:p>
        </p:txBody>
      </p:sp>
      <p:sp>
        <p:nvSpPr>
          <p:cNvPr id="12" name="Text Box 2"/>
          <p:cNvSpPr txBox="1">
            <a:spLocks noChangeArrowheads="1"/>
          </p:cNvSpPr>
          <p:nvPr/>
        </p:nvSpPr>
        <p:spPr bwMode="auto">
          <a:xfrm>
            <a:off x="0" y="333375"/>
            <a:ext cx="91440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cs-CZ" sz="3200" b="1" dirty="0">
                <a:solidFill>
                  <a:srgbClr val="008542"/>
                </a:solidFill>
                <a:cs typeface="Arial" charset="0"/>
              </a:rPr>
              <a:t>3. Otevřená výzva - výše grantu</a:t>
            </a:r>
            <a:endParaRPr lang="cs-CZ" sz="3200" dirty="0">
              <a:solidFill>
                <a:srgbClr val="008542"/>
              </a:solidFill>
              <a:cs typeface="Arial" charset="0"/>
            </a:endParaRPr>
          </a:p>
        </p:txBody>
      </p:sp>
      <p:graphicFrame>
        <p:nvGraphicFramePr>
          <p:cNvPr id="2" name="Tabulka 1">
            <a:extLst>
              <a:ext uri="{FF2B5EF4-FFF2-40B4-BE49-F238E27FC236}">
                <a16:creationId xmlns:a16="http://schemas.microsoft.com/office/drawing/2014/main" id="{5A3F0507-F4AF-4A3B-AFF0-E2E3E0FE554C}"/>
              </a:ext>
            </a:extLst>
          </p:cNvPr>
          <p:cNvGraphicFramePr>
            <a:graphicFrameLocks noGrp="1"/>
          </p:cNvGraphicFramePr>
          <p:nvPr/>
        </p:nvGraphicFramePr>
        <p:xfrm>
          <a:off x="1043608" y="1124745"/>
          <a:ext cx="7128792" cy="18376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45638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7240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35600">
                <a:tc>
                  <a:txBody>
                    <a:bodyPr/>
                    <a:lstStyle/>
                    <a:p>
                      <a:r>
                        <a:rPr lang="cs-CZ" sz="2000" dirty="0">
                          <a:latin typeface="+mn-lt"/>
                        </a:rPr>
                        <a:t>Celková alokace výzvy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614488" indent="0" algn="l">
                        <a:tabLst>
                          <a:tab pos="3141663" algn="dec"/>
                        </a:tabLst>
                      </a:pPr>
                      <a:r>
                        <a:rPr lang="cs-CZ" sz="2000" dirty="0">
                          <a:latin typeface="+mn-lt"/>
                        </a:rPr>
                        <a:t>8 105 100 Kč  </a:t>
                      </a:r>
                    </a:p>
                    <a:p>
                      <a:pPr marL="1789113" indent="0" algn="l"/>
                      <a:r>
                        <a:rPr lang="cs-CZ" sz="2000" dirty="0">
                          <a:latin typeface="+mn-lt"/>
                        </a:rPr>
                        <a:t> 300 </a:t>
                      </a:r>
                      <a:r>
                        <a:rPr lang="cs-CZ" sz="20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000</a:t>
                      </a:r>
                      <a:r>
                        <a:rPr lang="cs-CZ" sz="2000" dirty="0">
                          <a:latin typeface="+mn-lt"/>
                        </a:rPr>
                        <a:t> EUR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5600">
                <a:tc>
                  <a:txBody>
                    <a:bodyPr/>
                    <a:lstStyle/>
                    <a:p>
                      <a:r>
                        <a:rPr lang="cs-CZ" sz="2000" dirty="0">
                          <a:latin typeface="+mn-lt"/>
                        </a:rPr>
                        <a:t>Maximální výše grantu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89113" indent="0" algn="l"/>
                      <a:r>
                        <a:rPr lang="cs-CZ" sz="20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540</a:t>
                      </a:r>
                      <a:r>
                        <a:rPr lang="cs-CZ" sz="2000" dirty="0">
                          <a:latin typeface="+mn-lt"/>
                        </a:rPr>
                        <a:t> 340 Kč</a:t>
                      </a:r>
                    </a:p>
                    <a:p>
                      <a:pPr marL="1887538" indent="0" algn="l"/>
                      <a:r>
                        <a:rPr lang="cs-CZ" sz="2000" dirty="0">
                          <a:latin typeface="+mn-lt"/>
                        </a:rPr>
                        <a:t>  20 000 EUR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5600">
                <a:tc>
                  <a:txBody>
                    <a:bodyPr/>
                    <a:lstStyle/>
                    <a:p>
                      <a:r>
                        <a:rPr lang="cs-CZ" sz="2000" dirty="0">
                          <a:latin typeface="+mn-lt"/>
                        </a:rPr>
                        <a:t>Intenzita podpory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335213" indent="0"/>
                      <a:r>
                        <a:rPr lang="cs-CZ" sz="2000" dirty="0">
                          <a:latin typeface="+mn-lt"/>
                        </a:rPr>
                        <a:t>100%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51685348"/>
      </p:ext>
    </p:extLst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1_Arkýř">
  <a:themeElements>
    <a:clrScheme name="1_Arkýř 1">
      <a:dk1>
        <a:srgbClr val="000000"/>
      </a:dk1>
      <a:lt1>
        <a:srgbClr val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FFFFF"/>
      </a:accent3>
      <a:accent4>
        <a:srgbClr val="000000"/>
      </a:accent4>
      <a:accent5>
        <a:srgbClr val="C0E5AF"/>
      </a:accent5>
      <a:accent6>
        <a:srgbClr val="D4126E"/>
      </a:accent6>
      <a:hlink>
        <a:srgbClr val="EB8803"/>
      </a:hlink>
      <a:folHlink>
        <a:srgbClr val="5F7791"/>
      </a:folHlink>
    </a:clrScheme>
    <a:fontScheme name="1_Arkýř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Arkýř 1">
        <a:dk1>
          <a:srgbClr val="000000"/>
        </a:dk1>
        <a:lt1>
          <a:srgbClr val="FFFFFF"/>
        </a:lt1>
        <a:dk2>
          <a:srgbClr val="4E5B6F"/>
        </a:dk2>
        <a:lt2>
          <a:srgbClr val="D6ECFF"/>
        </a:lt2>
        <a:accent1>
          <a:srgbClr val="7FD13B"/>
        </a:accent1>
        <a:accent2>
          <a:srgbClr val="EA157A"/>
        </a:accent2>
        <a:accent3>
          <a:srgbClr val="FFFFFF"/>
        </a:accent3>
        <a:accent4>
          <a:srgbClr val="000000"/>
        </a:accent4>
        <a:accent5>
          <a:srgbClr val="C0E5AF"/>
        </a:accent5>
        <a:accent6>
          <a:srgbClr val="D4126E"/>
        </a:accent6>
        <a:hlink>
          <a:srgbClr val="EB8803"/>
        </a:hlink>
        <a:folHlink>
          <a:srgbClr val="5F7791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Arkýř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2_Arkýř">
      <a:majorFont>
        <a:latin typeface="Arial"/>
        <a:ea typeface=""/>
        <a:cs typeface=""/>
      </a:majorFont>
      <a:minorFont>
        <a:latin typeface=""/>
        <a:ea typeface=""/>
        <a:cs typeface=""/>
      </a:minorFont>
    </a:fontScheme>
    <a:fmtScheme name="Arkýř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8581</TotalTime>
  <Words>762</Words>
  <Application>Microsoft Office PowerPoint</Application>
  <PresentationFormat>Předvádění na obrazovce (4:3)</PresentationFormat>
  <Paragraphs>220</Paragraphs>
  <Slides>15</Slides>
  <Notes>14</Notes>
  <HiddenSlides>0</HiddenSlides>
  <MMClips>0</MMClips>
  <ScaleCrop>false</ScaleCrop>
  <HeadingPairs>
    <vt:vector size="6" baseType="variant">
      <vt:variant>
        <vt:lpstr>Použitá písma</vt:lpstr>
      </vt:variant>
      <vt:variant>
        <vt:i4>5</vt:i4>
      </vt:variant>
      <vt:variant>
        <vt:lpstr>Motiv</vt:lpstr>
      </vt:variant>
      <vt:variant>
        <vt:i4>2</vt:i4>
      </vt:variant>
      <vt:variant>
        <vt:lpstr>Nadpisy snímků</vt:lpstr>
      </vt:variant>
      <vt:variant>
        <vt:i4>15</vt:i4>
      </vt:variant>
    </vt:vector>
  </HeadingPairs>
  <TitlesOfParts>
    <vt:vector size="22" baseType="lpstr">
      <vt:lpstr>Arial</vt:lpstr>
      <vt:lpstr>Calibri</vt:lpstr>
      <vt:lpstr>Century Schoolbook</vt:lpstr>
      <vt:lpstr>Wingdings</vt:lpstr>
      <vt:lpstr>Wingdings 2</vt:lpstr>
      <vt:lpstr>1_Arkýř</vt:lpstr>
      <vt:lpstr>2_Arkýř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Vzorová prezentace Agrovýzkum Rapotín s.r.o.</dc:title>
  <dc:creator>Agrovýzkum Rapotín s.r.o.</dc:creator>
  <cp:lastModifiedBy>Mikiskova</cp:lastModifiedBy>
  <cp:revision>345</cp:revision>
  <cp:lastPrinted>2019-11-28T08:10:26Z</cp:lastPrinted>
  <dcterms:created xsi:type="dcterms:W3CDTF">2014-01-16T21:07:01Z</dcterms:created>
  <dcterms:modified xsi:type="dcterms:W3CDTF">2020-09-14T12:40:59Z</dcterms:modified>
</cp:coreProperties>
</file>